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3">
  <p:sldMasterIdLst>
    <p:sldMasterId id="2147483687" r:id="rId1"/>
  </p:sldMasterIdLst>
  <p:notesMasterIdLst>
    <p:notesMasterId r:id="rId17"/>
  </p:notesMasterIdLst>
  <p:sldIdLst>
    <p:sldId id="289" r:id="rId2"/>
    <p:sldId id="290" r:id="rId3"/>
    <p:sldId id="278" r:id="rId4"/>
    <p:sldId id="279" r:id="rId5"/>
    <p:sldId id="280" r:id="rId6"/>
    <p:sldId id="282" r:id="rId7"/>
    <p:sldId id="283" r:id="rId8"/>
    <p:sldId id="284" r:id="rId9"/>
    <p:sldId id="309" r:id="rId10"/>
    <p:sldId id="310" r:id="rId11"/>
    <p:sldId id="286" r:id="rId12"/>
    <p:sldId id="312" r:id="rId13"/>
    <p:sldId id="301" r:id="rId14"/>
    <p:sldId id="292" r:id="rId15"/>
    <p:sldId id="291" r:id="rId16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667139D4-CD96-FD45-8A05-355ACB26CBD6}">
          <p14:sldIdLst>
            <p14:sldId id="289"/>
            <p14:sldId id="290"/>
          </p14:sldIdLst>
        </p14:section>
        <p14:section name="Sezione senza titolo" id="{29274D9E-9FEF-D144-9CC1-07112E8A4D74}">
          <p14:sldIdLst>
            <p14:sldId id="278"/>
            <p14:sldId id="279"/>
            <p14:sldId id="280"/>
            <p14:sldId id="282"/>
            <p14:sldId id="283"/>
            <p14:sldId id="284"/>
            <p14:sldId id="309"/>
            <p14:sldId id="310"/>
            <p14:sldId id="286"/>
            <p14:sldId id="312"/>
            <p14:sldId id="301"/>
            <p14:sldId id="292"/>
            <p14:sldId id="29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97" autoAdjust="0"/>
    <p:restoredTop sz="96327"/>
  </p:normalViewPr>
  <p:slideViewPr>
    <p:cSldViewPr snapToGrid="0">
      <p:cViewPr varScale="1">
        <p:scale>
          <a:sx n="115" d="100"/>
          <a:sy n="115" d="100"/>
        </p:scale>
        <p:origin x="16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1515-E446-CB45-A502-0A821848405E}" type="datetimeFigureOut">
              <a:rPr lang="it-IT" smtClean="0"/>
              <a:t>19/05/2023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EDB9F-9400-CA48-8574-6B916B77BFB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5839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phic 1" descr="Tag=AccentColor&#10;Flavor=Light&#10;Target=Fill">
            <a:extLst>
              <a:ext uri="{FF2B5EF4-FFF2-40B4-BE49-F238E27FC236}">
                <a16:creationId xmlns:a16="http://schemas.microsoft.com/office/drawing/2014/main" id="{0EE21C0F-70D8-4F3C-9392-07559C90EE6E}"/>
              </a:ext>
            </a:extLst>
          </p:cNvPr>
          <p:cNvSpPr/>
          <p:nvPr/>
        </p:nvSpPr>
        <p:spPr>
          <a:xfrm rot="10800000" flipH="1" flipV="1">
            <a:off x="684965" y="1332237"/>
            <a:ext cx="5263732" cy="3841102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B1DFE-8154-440D-93CF-FEF7860E8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9032" y="2523744"/>
            <a:ext cx="3831336" cy="1453896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9D1F5-05CC-48F3-A314-315EF1703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711696" y="640079"/>
            <a:ext cx="4837176" cy="556869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807DE-1178-4BBB-89D8-9046239C2D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55064" y="4087368"/>
            <a:ext cx="3319272" cy="649224"/>
          </a:xfrm>
        </p:spPr>
        <p:txBody>
          <a:bodyPr>
            <a:noAutofit/>
          </a:bodyPr>
          <a:lstStyle>
            <a:lvl1pPr marL="0" indent="0" algn="ctr">
              <a:buNone/>
              <a:defRPr sz="2000" cap="all" baseline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48EA59-A1BC-48B7-9495-6D5C6035B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85A72-B50F-440E-AAD3-53C099F6D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2D00B-4207-4720-8C68-605CAFDD5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4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888B-58B8-4428-8B1D-4E26FC5D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14F67B-D516-42FA-A2CA-2DCD37CFE8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BA5FF-4919-4FF8-9C04-06CE156B7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DA970-128E-4150-8E5A-A1B056E83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C6CD1-EE5E-42EF-B76D-BB803BA6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0C2A1B-34CA-4877-9435-D77DF32575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255E5E-4A81-44CC-8D99-F56E625D4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EECF-A221-4ECC-AD9C-E197D516D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F41AE-0DDE-49ED-9F0C-E0E16F599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47FB7-77F0-4C43-B81E-D04B31C95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357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13B7BB51-92B8-4089-8DAB-1202A4D1C6A3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030E26-A86A-417A-AA64-699AA8DD3D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CF97E-0E6E-41E9-B75B-0371E744D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1680"/>
            <a:ext cx="1051560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AE770-8363-44CD-8A22-AB26C5C53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18F2-3B8E-4449-91E7-F8AA4960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428F0-E5C2-42A1-AB2F-1A19FFAD1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6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9" descr="Tag=AccentColor&#10;Flavor=Light&#10;Target=Fill">
            <a:extLst>
              <a:ext uri="{FF2B5EF4-FFF2-40B4-BE49-F238E27FC236}">
                <a16:creationId xmlns:a16="http://schemas.microsoft.com/office/drawing/2014/main" id="{DB2CE8D6-5B4E-4EBE-9ED5-A1DA7E2A5CDA}"/>
              </a:ext>
            </a:extLst>
          </p:cNvPr>
          <p:cNvSpPr/>
          <p:nvPr/>
        </p:nvSpPr>
        <p:spPr>
          <a:xfrm>
            <a:off x="7209816" y="0"/>
            <a:ext cx="4143984" cy="5747660"/>
          </a:xfrm>
          <a:custGeom>
            <a:avLst/>
            <a:gdLst>
              <a:gd name="connsiteX0" fmla="*/ 0 w 3843750"/>
              <a:gd name="connsiteY0" fmla="*/ 346 h 5956080"/>
              <a:gd name="connsiteX1" fmla="*/ 72373 w 3843750"/>
              <a:gd name="connsiteY1" fmla="*/ 2447534 h 5956080"/>
              <a:gd name="connsiteX2" fmla="*/ 145093 w 3843750"/>
              <a:gd name="connsiteY2" fmla="*/ 3878724 h 5956080"/>
              <a:gd name="connsiteX3" fmla="*/ 237897 w 3843750"/>
              <a:gd name="connsiteY3" fmla="*/ 4208041 h 5956080"/>
              <a:gd name="connsiteX4" fmla="*/ 281875 w 3843750"/>
              <a:gd name="connsiteY4" fmla="*/ 4677601 h 5956080"/>
              <a:gd name="connsiteX5" fmla="*/ 360135 w 3843750"/>
              <a:gd name="connsiteY5" fmla="*/ 5287407 h 5956080"/>
              <a:gd name="connsiteX6" fmla="*/ 414155 w 3843750"/>
              <a:gd name="connsiteY6" fmla="*/ 5817914 h 5956080"/>
              <a:gd name="connsiteX7" fmla="*/ 681487 w 3843750"/>
              <a:gd name="connsiteY7" fmla="*/ 5914873 h 5956080"/>
              <a:gd name="connsiteX8" fmla="*/ 892373 w 3843750"/>
              <a:gd name="connsiteY8" fmla="*/ 5605295 h 5956080"/>
              <a:gd name="connsiteX9" fmla="*/ 1027770 w 3843750"/>
              <a:gd name="connsiteY9" fmla="*/ 5804063 h 5956080"/>
              <a:gd name="connsiteX10" fmla="*/ 1200566 w 3843750"/>
              <a:gd name="connsiteY10" fmla="*/ 5527036 h 5956080"/>
              <a:gd name="connsiteX11" fmla="*/ 1348083 w 3843750"/>
              <a:gd name="connsiteY11" fmla="*/ 5363590 h 5956080"/>
              <a:gd name="connsiteX12" fmla="*/ 1425997 w 3843750"/>
              <a:gd name="connsiteY12" fmla="*/ 4800532 h 5956080"/>
              <a:gd name="connsiteX13" fmla="*/ 1517416 w 3843750"/>
              <a:gd name="connsiteY13" fmla="*/ 4640549 h 5956080"/>
              <a:gd name="connsiteX14" fmla="*/ 1569705 w 3843750"/>
              <a:gd name="connsiteY14" fmla="*/ 4803995 h 5956080"/>
              <a:gd name="connsiteX15" fmla="*/ 1530921 w 3843750"/>
              <a:gd name="connsiteY15" fmla="*/ 5433885 h 5956080"/>
              <a:gd name="connsiteX16" fmla="*/ 1614721 w 3843750"/>
              <a:gd name="connsiteY16" fmla="*/ 5319957 h 5956080"/>
              <a:gd name="connsiteX17" fmla="*/ 1800676 w 3843750"/>
              <a:gd name="connsiteY17" fmla="*/ 4608691 h 5956080"/>
              <a:gd name="connsiteX18" fmla="*/ 1918759 w 3843750"/>
              <a:gd name="connsiteY18" fmla="*/ 4486799 h 5956080"/>
              <a:gd name="connsiteX19" fmla="*/ 2009139 w 3843750"/>
              <a:gd name="connsiteY19" fmla="*/ 4715000 h 5956080"/>
              <a:gd name="connsiteX20" fmla="*/ 2135532 w 3843750"/>
              <a:gd name="connsiteY20" fmla="*/ 5321689 h 5956080"/>
              <a:gd name="connsiteX21" fmla="*/ 2209291 w 3843750"/>
              <a:gd name="connsiteY21" fmla="*/ 5028733 h 5956080"/>
              <a:gd name="connsiteX22" fmla="*/ 2501208 w 3843750"/>
              <a:gd name="connsiteY22" fmla="*/ 4457711 h 5956080"/>
              <a:gd name="connsiteX23" fmla="*/ 2695127 w 3843750"/>
              <a:gd name="connsiteY23" fmla="*/ 4973674 h 5956080"/>
              <a:gd name="connsiteX24" fmla="*/ 2825329 w 3843750"/>
              <a:gd name="connsiteY24" fmla="*/ 4563328 h 5956080"/>
              <a:gd name="connsiteX25" fmla="*/ 2904628 w 3843750"/>
              <a:gd name="connsiteY25" fmla="*/ 4466368 h 5956080"/>
              <a:gd name="connsiteX26" fmla="*/ 2922635 w 3843750"/>
              <a:gd name="connsiteY26" fmla="*/ 4519696 h 5956080"/>
              <a:gd name="connsiteX27" fmla="*/ 3089544 w 3843750"/>
              <a:gd name="connsiteY27" fmla="*/ 3606545 h 5956080"/>
              <a:gd name="connsiteX28" fmla="*/ 3150490 w 3843750"/>
              <a:gd name="connsiteY28" fmla="*/ 3989882 h 5956080"/>
              <a:gd name="connsiteX29" fmla="*/ 3755448 w 3843750"/>
              <a:gd name="connsiteY29" fmla="*/ 1538193 h 5956080"/>
              <a:gd name="connsiteX30" fmla="*/ 3850330 w 3843750"/>
              <a:gd name="connsiteY30" fmla="*/ 0 h 5956080"/>
              <a:gd name="connsiteX31" fmla="*/ 0 w 3843750"/>
              <a:gd name="connsiteY31" fmla="*/ 0 h 595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843750" h="5956080">
                <a:moveTo>
                  <a:pt x="0" y="346"/>
                </a:moveTo>
                <a:cubicBezTo>
                  <a:pt x="12120" y="1234155"/>
                  <a:pt x="72720" y="2447534"/>
                  <a:pt x="72373" y="2447534"/>
                </a:cubicBezTo>
                <a:cubicBezTo>
                  <a:pt x="72720" y="2449265"/>
                  <a:pt x="114274" y="3641520"/>
                  <a:pt x="145093" y="3878724"/>
                </a:cubicBezTo>
                <a:cubicBezTo>
                  <a:pt x="176258" y="4119392"/>
                  <a:pt x="210194" y="3969797"/>
                  <a:pt x="237897" y="4208041"/>
                </a:cubicBezTo>
                <a:cubicBezTo>
                  <a:pt x="250017" y="4367677"/>
                  <a:pt x="237204" y="4527661"/>
                  <a:pt x="281875" y="4677601"/>
                </a:cubicBezTo>
                <a:cubicBezTo>
                  <a:pt x="278758" y="4908226"/>
                  <a:pt x="338319" y="5059552"/>
                  <a:pt x="360135" y="5287407"/>
                </a:cubicBezTo>
                <a:cubicBezTo>
                  <a:pt x="370177" y="5468860"/>
                  <a:pt x="348015" y="5649274"/>
                  <a:pt x="414155" y="5817914"/>
                </a:cubicBezTo>
                <a:cubicBezTo>
                  <a:pt x="467137" y="5947770"/>
                  <a:pt x="534662" y="6049578"/>
                  <a:pt x="681487" y="5914873"/>
                </a:cubicBezTo>
                <a:cubicBezTo>
                  <a:pt x="680448" y="5747964"/>
                  <a:pt x="925963" y="5772897"/>
                  <a:pt x="892373" y="5605295"/>
                </a:cubicBezTo>
                <a:cubicBezTo>
                  <a:pt x="1003184" y="5641309"/>
                  <a:pt x="945009" y="5759046"/>
                  <a:pt x="1027770" y="5804063"/>
                </a:cubicBezTo>
                <a:cubicBezTo>
                  <a:pt x="1099105" y="5719915"/>
                  <a:pt x="1051664" y="5551968"/>
                  <a:pt x="1200566" y="5527036"/>
                </a:cubicBezTo>
                <a:cubicBezTo>
                  <a:pt x="1352931" y="5564088"/>
                  <a:pt x="1336655" y="5453970"/>
                  <a:pt x="1348083" y="5363590"/>
                </a:cubicBezTo>
                <a:cubicBezTo>
                  <a:pt x="1370938" y="5149586"/>
                  <a:pt x="1389291" y="5009687"/>
                  <a:pt x="1425997" y="4800532"/>
                </a:cubicBezTo>
                <a:cubicBezTo>
                  <a:pt x="1436385" y="4748243"/>
                  <a:pt x="1415608" y="4628775"/>
                  <a:pt x="1517416" y="4640549"/>
                </a:cubicBezTo>
                <a:cubicBezTo>
                  <a:pt x="1596022" y="4651976"/>
                  <a:pt x="1566242" y="4746512"/>
                  <a:pt x="1569705" y="4803995"/>
                </a:cubicBezTo>
                <a:cubicBezTo>
                  <a:pt x="1600177" y="5128809"/>
                  <a:pt x="1532998" y="5109763"/>
                  <a:pt x="1530921" y="5433885"/>
                </a:cubicBezTo>
                <a:cubicBezTo>
                  <a:pt x="1530574" y="5446697"/>
                  <a:pt x="1580786" y="5458125"/>
                  <a:pt x="1614721" y="5319957"/>
                </a:cubicBezTo>
                <a:cubicBezTo>
                  <a:pt x="1681208" y="5047432"/>
                  <a:pt x="1760507" y="4832736"/>
                  <a:pt x="1800676" y="4608691"/>
                </a:cubicBezTo>
                <a:cubicBezTo>
                  <a:pt x="1848463" y="4656824"/>
                  <a:pt x="1889671" y="4439704"/>
                  <a:pt x="1918759" y="4486799"/>
                </a:cubicBezTo>
                <a:cubicBezTo>
                  <a:pt x="1932264" y="4566098"/>
                  <a:pt x="1956503" y="4642626"/>
                  <a:pt x="2009139" y="4715000"/>
                </a:cubicBezTo>
                <a:cubicBezTo>
                  <a:pt x="2054502" y="4933851"/>
                  <a:pt x="2004983" y="5137812"/>
                  <a:pt x="2135532" y="5321689"/>
                </a:cubicBezTo>
                <a:cubicBezTo>
                  <a:pt x="2135532" y="5321689"/>
                  <a:pt x="2137610" y="5265245"/>
                  <a:pt x="2209291" y="5028733"/>
                </a:cubicBezTo>
                <a:cubicBezTo>
                  <a:pt x="2267120" y="4838277"/>
                  <a:pt x="2341225" y="4936622"/>
                  <a:pt x="2501208" y="4457711"/>
                </a:cubicBezTo>
                <a:cubicBezTo>
                  <a:pt x="2545186" y="4641934"/>
                  <a:pt x="2446495" y="4877753"/>
                  <a:pt x="2695127" y="4973674"/>
                </a:cubicBezTo>
                <a:cubicBezTo>
                  <a:pt x="2743260" y="4833775"/>
                  <a:pt x="2706208" y="4662365"/>
                  <a:pt x="2825329" y="4563328"/>
                </a:cubicBezTo>
                <a:cubicBezTo>
                  <a:pt x="2859958" y="4534586"/>
                  <a:pt x="2884890" y="4501689"/>
                  <a:pt x="2904628" y="4466368"/>
                </a:cubicBezTo>
                <a:cubicBezTo>
                  <a:pt x="2910515" y="4484375"/>
                  <a:pt x="2916749" y="4503074"/>
                  <a:pt x="2922635" y="4519696"/>
                </a:cubicBezTo>
                <a:cubicBezTo>
                  <a:pt x="2946529" y="4491647"/>
                  <a:pt x="3082618" y="3784882"/>
                  <a:pt x="3089544" y="3606545"/>
                </a:cubicBezTo>
                <a:cubicBezTo>
                  <a:pt x="3124172" y="3733285"/>
                  <a:pt x="3150490" y="3989882"/>
                  <a:pt x="3150490" y="3989882"/>
                </a:cubicBezTo>
                <a:cubicBezTo>
                  <a:pt x="3150490" y="3989882"/>
                  <a:pt x="3300085" y="3936900"/>
                  <a:pt x="3755448" y="1538193"/>
                </a:cubicBezTo>
                <a:cubicBezTo>
                  <a:pt x="3791461" y="1348775"/>
                  <a:pt x="3824704" y="697762"/>
                  <a:pt x="3850330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4AD5705-B027-4C44-B38A-60296E29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78991"/>
            <a:ext cx="5266944" cy="3136392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BBAC4-9088-44CF-BA2D-B8DD24FB5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79392"/>
            <a:ext cx="5266944" cy="1500187"/>
          </a:xfrm>
        </p:spPr>
        <p:txBody>
          <a:bodyPr/>
          <a:lstStyle>
            <a:lvl1pPr marL="0" indent="0">
              <a:buNone/>
              <a:defRPr sz="24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93FB3F-D2A6-4919-B57B-C08861D46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9049E0-6BE5-43FA-A4D4-ACAFC871A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8C28D-1479-4F15-B906-0AEBBCCA8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7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FD51F360-8860-4FB5-A0A5-773473DD8B39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A77EC9-372A-4ECA-9088-780532AF0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882CE-1B27-414A-9B06-AA5D2DB68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397E60-5D92-4530-96D1-FC09AF3C27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9088" y="2011680"/>
            <a:ext cx="4937760" cy="4160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FE-0C6A-47E9-9B0A-7B3C60877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71AE1B-BB18-4C7E-AA77-3A4D401A5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FA7B1D-FEDD-4E29-A352-29E5F498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2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 descr="Tag=AccentColor&#10;Flavor=Light&#10;Target=Fill">
            <a:extLst>
              <a:ext uri="{FF2B5EF4-FFF2-40B4-BE49-F238E27FC236}">
                <a16:creationId xmlns:a16="http://schemas.microsoft.com/office/drawing/2014/main" id="{527D753D-3426-457C-9082-B92894509EC0}"/>
              </a:ext>
            </a:extLst>
          </p:cNvPr>
          <p:cNvSpPr/>
          <p:nvPr/>
        </p:nvSpPr>
        <p:spPr>
          <a:xfrm flipH="1">
            <a:off x="1" y="315111"/>
            <a:ext cx="3021543" cy="1435442"/>
          </a:xfrm>
          <a:custGeom>
            <a:avLst/>
            <a:gdLst>
              <a:gd name="connsiteX0" fmla="*/ 3021543 w 3021543"/>
              <a:gd name="connsiteY0" fmla="*/ 0 h 1435442"/>
              <a:gd name="connsiteX1" fmla="*/ 2963800 w 3021543"/>
              <a:gd name="connsiteY1" fmla="*/ 7242 h 1435442"/>
              <a:gd name="connsiteX2" fmla="*/ 2793803 w 3021543"/>
              <a:gd name="connsiteY2" fmla="*/ 24082 h 1435442"/>
              <a:gd name="connsiteX3" fmla="*/ 2414348 w 3021543"/>
              <a:gd name="connsiteY3" fmla="*/ 29696 h 1435442"/>
              <a:gd name="connsiteX4" fmla="*/ 2091558 w 3021543"/>
              <a:gd name="connsiteY4" fmla="*/ 27450 h 1435442"/>
              <a:gd name="connsiteX5" fmla="*/ 1645319 w 3021543"/>
              <a:gd name="connsiteY5" fmla="*/ 28573 h 1435442"/>
              <a:gd name="connsiteX6" fmla="*/ 1243602 w 3021543"/>
              <a:gd name="connsiteY6" fmla="*/ 60008 h 1435442"/>
              <a:gd name="connsiteX7" fmla="*/ 753851 w 3021543"/>
              <a:gd name="connsiteY7" fmla="*/ 57763 h 1435442"/>
              <a:gd name="connsiteX8" fmla="*/ 465465 w 3021543"/>
              <a:gd name="connsiteY8" fmla="*/ 116142 h 1435442"/>
              <a:gd name="connsiteX9" fmla="*/ 546416 w 3021543"/>
              <a:gd name="connsiteY9" fmla="*/ 136351 h 1435442"/>
              <a:gd name="connsiteX10" fmla="*/ 689091 w 3021543"/>
              <a:gd name="connsiteY10" fmla="*/ 180136 h 1435442"/>
              <a:gd name="connsiteX11" fmla="*/ 704269 w 3021543"/>
              <a:gd name="connsiteY11" fmla="*/ 208203 h 1435442"/>
              <a:gd name="connsiteX12" fmla="*/ 683020 w 3021543"/>
              <a:gd name="connsiteY12" fmla="*/ 221675 h 1435442"/>
              <a:gd name="connsiteX13" fmla="*/ 621295 w 3021543"/>
              <a:gd name="connsiteY13" fmla="*/ 247496 h 1435442"/>
              <a:gd name="connsiteX14" fmla="*/ 848968 w 3021543"/>
              <a:gd name="connsiteY14" fmla="*/ 285668 h 1435442"/>
              <a:gd name="connsiteX15" fmla="*/ 768018 w 3021543"/>
              <a:gd name="connsiteY15" fmla="*/ 309244 h 1435442"/>
              <a:gd name="connsiteX16" fmla="*/ 684032 w 3021543"/>
              <a:gd name="connsiteY16" fmla="*/ 326085 h 1435442"/>
              <a:gd name="connsiteX17" fmla="*/ 592962 w 3021543"/>
              <a:gd name="connsiteY17" fmla="*/ 338434 h 1435442"/>
              <a:gd name="connsiteX18" fmla="*/ 509988 w 3021543"/>
              <a:gd name="connsiteY18" fmla="*/ 363133 h 1435442"/>
              <a:gd name="connsiteX19" fmla="*/ 726531 w 3021543"/>
              <a:gd name="connsiteY19" fmla="*/ 373237 h 1435442"/>
              <a:gd name="connsiteX20" fmla="*/ 614212 w 3021543"/>
              <a:gd name="connsiteY20" fmla="*/ 395691 h 1435442"/>
              <a:gd name="connsiteX21" fmla="*/ 522131 w 3021543"/>
              <a:gd name="connsiteY21" fmla="*/ 424881 h 1435442"/>
              <a:gd name="connsiteX22" fmla="*/ 457370 w 3021543"/>
              <a:gd name="connsiteY22" fmla="*/ 438353 h 1435442"/>
              <a:gd name="connsiteX23" fmla="*/ 388562 w 3021543"/>
              <a:gd name="connsiteY23" fmla="*/ 441721 h 1435442"/>
              <a:gd name="connsiteX24" fmla="*/ 372372 w 3021543"/>
              <a:gd name="connsiteY24" fmla="*/ 463052 h 1435442"/>
              <a:gd name="connsiteX25" fmla="*/ 393622 w 3021543"/>
              <a:gd name="connsiteY25" fmla="*/ 485506 h 1435442"/>
              <a:gd name="connsiteX26" fmla="*/ 426002 w 3021543"/>
              <a:gd name="connsiteY26" fmla="*/ 487751 h 1435442"/>
              <a:gd name="connsiteX27" fmla="*/ 619271 w 3021543"/>
              <a:gd name="connsiteY27" fmla="*/ 493365 h 1435442"/>
              <a:gd name="connsiteX28" fmla="*/ 0 w 3021543"/>
              <a:gd name="connsiteY28" fmla="*/ 542762 h 1435442"/>
              <a:gd name="connsiteX29" fmla="*/ 83986 w 3021543"/>
              <a:gd name="connsiteY29" fmla="*/ 573075 h 1435442"/>
              <a:gd name="connsiteX30" fmla="*/ 112319 w 3021543"/>
              <a:gd name="connsiteY30" fmla="*/ 656154 h 1435442"/>
              <a:gd name="connsiteX31" fmla="*/ 215531 w 3021543"/>
              <a:gd name="connsiteY31" fmla="*/ 703306 h 1435442"/>
              <a:gd name="connsiteX32" fmla="*/ 282315 w 3021543"/>
              <a:gd name="connsiteY32" fmla="*/ 720147 h 1435442"/>
              <a:gd name="connsiteX33" fmla="*/ 435109 w 3021543"/>
              <a:gd name="connsiteY33" fmla="*/ 744846 h 1435442"/>
              <a:gd name="connsiteX34" fmla="*/ 457370 w 3021543"/>
              <a:gd name="connsiteY34" fmla="*/ 785263 h 1435442"/>
              <a:gd name="connsiteX35" fmla="*/ 476596 w 3021543"/>
              <a:gd name="connsiteY35" fmla="*/ 830170 h 1435442"/>
              <a:gd name="connsiteX36" fmla="*/ 517071 w 3021543"/>
              <a:gd name="connsiteY36" fmla="*/ 859360 h 1435442"/>
              <a:gd name="connsiteX37" fmla="*/ 202377 w 3021543"/>
              <a:gd name="connsiteY37" fmla="*/ 854869 h 1435442"/>
              <a:gd name="connsiteX38" fmla="*/ 557546 w 3021543"/>
              <a:gd name="connsiteY38" fmla="*/ 949175 h 1435442"/>
              <a:gd name="connsiteX39" fmla="*/ 526178 w 3021543"/>
              <a:gd name="connsiteY39" fmla="*/ 986223 h 1435442"/>
              <a:gd name="connsiteX40" fmla="*/ 720459 w 3021543"/>
              <a:gd name="connsiteY40" fmla="*/ 1036744 h 1435442"/>
              <a:gd name="connsiteX41" fmla="*/ 616236 w 3021543"/>
              <a:gd name="connsiteY41" fmla="*/ 1042357 h 1435442"/>
              <a:gd name="connsiteX42" fmla="*/ 1222353 w 3021543"/>
              <a:gd name="connsiteY42" fmla="*/ 1253422 h 1435442"/>
              <a:gd name="connsiteX43" fmla="*/ 2087511 w 3021543"/>
              <a:gd name="connsiteY43" fmla="*/ 1406107 h 1435442"/>
              <a:gd name="connsiteX44" fmla="*/ 2425479 w 3021543"/>
              <a:gd name="connsiteY44" fmla="*/ 1435297 h 1435442"/>
              <a:gd name="connsiteX45" fmla="*/ 2809994 w 3021543"/>
              <a:gd name="connsiteY45" fmla="*/ 1426315 h 1435442"/>
              <a:gd name="connsiteX46" fmla="*/ 2953618 w 3021543"/>
              <a:gd name="connsiteY46" fmla="*/ 1417071 h 1435442"/>
              <a:gd name="connsiteX47" fmla="*/ 3021543 w 3021543"/>
              <a:gd name="connsiteY47" fmla="*/ 1407897 h 1435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021543" h="1435442">
                <a:moveTo>
                  <a:pt x="3021543" y="0"/>
                </a:moveTo>
                <a:lnTo>
                  <a:pt x="2963800" y="7242"/>
                </a:lnTo>
                <a:cubicBezTo>
                  <a:pt x="2907134" y="13978"/>
                  <a:pt x="2850469" y="22960"/>
                  <a:pt x="2793803" y="24082"/>
                </a:cubicBezTo>
                <a:cubicBezTo>
                  <a:pt x="2667318" y="27450"/>
                  <a:pt x="2539821" y="19592"/>
                  <a:pt x="2414348" y="29696"/>
                </a:cubicBezTo>
                <a:cubicBezTo>
                  <a:pt x="2307089" y="38677"/>
                  <a:pt x="2198818" y="28573"/>
                  <a:pt x="2091558" y="27450"/>
                </a:cubicBezTo>
                <a:cubicBezTo>
                  <a:pt x="1942812" y="26328"/>
                  <a:pt x="1793053" y="18469"/>
                  <a:pt x="1645319" y="28573"/>
                </a:cubicBezTo>
                <a:cubicBezTo>
                  <a:pt x="1510738" y="36432"/>
                  <a:pt x="1376158" y="38677"/>
                  <a:pt x="1243602" y="60008"/>
                </a:cubicBezTo>
                <a:cubicBezTo>
                  <a:pt x="1079677" y="71235"/>
                  <a:pt x="916765" y="64499"/>
                  <a:pt x="753851" y="57763"/>
                </a:cubicBezTo>
                <a:cubicBezTo>
                  <a:pt x="653675" y="53272"/>
                  <a:pt x="554511" y="38677"/>
                  <a:pt x="465465" y="116142"/>
                </a:cubicBezTo>
                <a:cubicBezTo>
                  <a:pt x="489751" y="134105"/>
                  <a:pt x="519095" y="130737"/>
                  <a:pt x="546416" y="136351"/>
                </a:cubicBezTo>
                <a:cubicBezTo>
                  <a:pt x="594986" y="147578"/>
                  <a:pt x="643557" y="158804"/>
                  <a:pt x="689091" y="180136"/>
                </a:cubicBezTo>
                <a:cubicBezTo>
                  <a:pt x="699210" y="184626"/>
                  <a:pt x="708317" y="193608"/>
                  <a:pt x="704269" y="208203"/>
                </a:cubicBezTo>
                <a:cubicBezTo>
                  <a:pt x="701234" y="219430"/>
                  <a:pt x="691115" y="219430"/>
                  <a:pt x="683020" y="221675"/>
                </a:cubicBezTo>
                <a:cubicBezTo>
                  <a:pt x="664806" y="228411"/>
                  <a:pt x="642545" y="223920"/>
                  <a:pt x="621295" y="247496"/>
                </a:cubicBezTo>
                <a:cubicBezTo>
                  <a:pt x="702245" y="259846"/>
                  <a:pt x="780160" y="236270"/>
                  <a:pt x="848968" y="285668"/>
                </a:cubicBezTo>
                <a:cubicBezTo>
                  <a:pt x="823671" y="310367"/>
                  <a:pt x="795339" y="304753"/>
                  <a:pt x="768018" y="309244"/>
                </a:cubicBezTo>
                <a:cubicBezTo>
                  <a:pt x="739685" y="313735"/>
                  <a:pt x="712365" y="321594"/>
                  <a:pt x="684032" y="326085"/>
                </a:cubicBezTo>
                <a:cubicBezTo>
                  <a:pt x="653675" y="331698"/>
                  <a:pt x="623319" y="332821"/>
                  <a:pt x="592962" y="338434"/>
                </a:cubicBezTo>
                <a:cubicBezTo>
                  <a:pt x="567666" y="342925"/>
                  <a:pt x="540345" y="335066"/>
                  <a:pt x="509988" y="363133"/>
                </a:cubicBezTo>
                <a:cubicBezTo>
                  <a:pt x="584867" y="383342"/>
                  <a:pt x="652663" y="353029"/>
                  <a:pt x="726531" y="373237"/>
                </a:cubicBezTo>
                <a:cubicBezTo>
                  <a:pt x="683020" y="391200"/>
                  <a:pt x="647604" y="385587"/>
                  <a:pt x="614212" y="395691"/>
                </a:cubicBezTo>
                <a:cubicBezTo>
                  <a:pt x="583855" y="405795"/>
                  <a:pt x="547428" y="394568"/>
                  <a:pt x="522131" y="424881"/>
                </a:cubicBezTo>
                <a:cubicBezTo>
                  <a:pt x="502905" y="448457"/>
                  <a:pt x="482668" y="451825"/>
                  <a:pt x="457370" y="438353"/>
                </a:cubicBezTo>
                <a:cubicBezTo>
                  <a:pt x="435109" y="426003"/>
                  <a:pt x="410824" y="429371"/>
                  <a:pt x="388562" y="441721"/>
                </a:cubicBezTo>
                <a:cubicBezTo>
                  <a:pt x="380468" y="446212"/>
                  <a:pt x="372372" y="451825"/>
                  <a:pt x="372372" y="463052"/>
                </a:cubicBezTo>
                <a:cubicBezTo>
                  <a:pt x="372372" y="478770"/>
                  <a:pt x="382491" y="483260"/>
                  <a:pt x="393622" y="485506"/>
                </a:cubicBezTo>
                <a:cubicBezTo>
                  <a:pt x="403741" y="487751"/>
                  <a:pt x="415883" y="489997"/>
                  <a:pt x="426002" y="487751"/>
                </a:cubicBezTo>
                <a:cubicBezTo>
                  <a:pt x="490762" y="475402"/>
                  <a:pt x="554511" y="495610"/>
                  <a:pt x="619271" y="493365"/>
                </a:cubicBezTo>
                <a:cubicBezTo>
                  <a:pt x="415883" y="541640"/>
                  <a:pt x="210471" y="525922"/>
                  <a:pt x="0" y="542762"/>
                </a:cubicBezTo>
                <a:cubicBezTo>
                  <a:pt x="27321" y="576443"/>
                  <a:pt x="62737" y="548376"/>
                  <a:pt x="83986" y="573075"/>
                </a:cubicBezTo>
                <a:cubicBezTo>
                  <a:pt x="63748" y="624719"/>
                  <a:pt x="71844" y="652785"/>
                  <a:pt x="112319" y="656154"/>
                </a:cubicBezTo>
                <a:cubicBezTo>
                  <a:pt x="151782" y="659522"/>
                  <a:pt x="194281" y="641559"/>
                  <a:pt x="215531" y="703306"/>
                </a:cubicBezTo>
                <a:cubicBezTo>
                  <a:pt x="221602" y="722392"/>
                  <a:pt x="259042" y="716779"/>
                  <a:pt x="282315" y="720147"/>
                </a:cubicBezTo>
                <a:cubicBezTo>
                  <a:pt x="332909" y="728005"/>
                  <a:pt x="386539" y="720147"/>
                  <a:pt x="435109" y="744846"/>
                </a:cubicBezTo>
                <a:cubicBezTo>
                  <a:pt x="454335" y="753827"/>
                  <a:pt x="467489" y="760563"/>
                  <a:pt x="457370" y="785263"/>
                </a:cubicBezTo>
                <a:cubicBezTo>
                  <a:pt x="447252" y="811084"/>
                  <a:pt x="460406" y="820066"/>
                  <a:pt x="476596" y="830170"/>
                </a:cubicBezTo>
                <a:cubicBezTo>
                  <a:pt x="488739" y="838028"/>
                  <a:pt x="506953" y="835783"/>
                  <a:pt x="517071" y="859360"/>
                </a:cubicBezTo>
                <a:cubicBezTo>
                  <a:pt x="410824" y="855992"/>
                  <a:pt x="307612" y="836906"/>
                  <a:pt x="202377" y="854869"/>
                </a:cubicBezTo>
                <a:cubicBezTo>
                  <a:pt x="317731" y="899776"/>
                  <a:pt x="444216" y="897531"/>
                  <a:pt x="557546" y="949175"/>
                </a:cubicBezTo>
                <a:cubicBezTo>
                  <a:pt x="553499" y="967137"/>
                  <a:pt x="527190" y="959278"/>
                  <a:pt x="526178" y="986223"/>
                </a:cubicBezTo>
                <a:cubicBezTo>
                  <a:pt x="585879" y="1014290"/>
                  <a:pt x="657723" y="995204"/>
                  <a:pt x="720459" y="1036744"/>
                </a:cubicBezTo>
                <a:cubicBezTo>
                  <a:pt x="684032" y="1055829"/>
                  <a:pt x="650640" y="1024394"/>
                  <a:pt x="616236" y="1042357"/>
                </a:cubicBezTo>
                <a:cubicBezTo>
                  <a:pt x="627367" y="1069302"/>
                  <a:pt x="1131283" y="1235459"/>
                  <a:pt x="1222353" y="1253422"/>
                </a:cubicBezTo>
                <a:cubicBezTo>
                  <a:pt x="1407527" y="1290470"/>
                  <a:pt x="1940788" y="1384776"/>
                  <a:pt x="2087511" y="1406107"/>
                </a:cubicBezTo>
                <a:cubicBezTo>
                  <a:pt x="2200841" y="1421824"/>
                  <a:pt x="2313160" y="1434174"/>
                  <a:pt x="2425479" y="1435297"/>
                </a:cubicBezTo>
                <a:cubicBezTo>
                  <a:pt x="2553988" y="1436419"/>
                  <a:pt x="2681485" y="1430806"/>
                  <a:pt x="2809994" y="1426315"/>
                </a:cubicBezTo>
                <a:cubicBezTo>
                  <a:pt x="2858058" y="1424631"/>
                  <a:pt x="2905933" y="1421684"/>
                  <a:pt x="2953618" y="1417071"/>
                </a:cubicBezTo>
                <a:lnTo>
                  <a:pt x="3021543" y="1407897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4D2B94-0682-4185-BCE3-89AF214A4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5C47E-B85E-4B3E-A669-DEEC7F5DF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24517F-FE8C-49AD-9A52-0F43010526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C73EC-7117-4DC2-9075-14102F2E28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9088" y="2011680"/>
            <a:ext cx="4937760" cy="950976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D9A323-865B-4177-8F98-9BA304E022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19088" y="3127248"/>
            <a:ext cx="4937760" cy="3063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E5D6-7075-4584-BD43-D966F0B58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38B83D-8A05-4F3C-A409-1602C9630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D250E7-8A73-449C-A140-A2A2582D7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4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raphic 1" descr="Tag=AccentColor&#10;Flavor=Light&#10;Target=Fill">
            <a:extLst>
              <a:ext uri="{FF2B5EF4-FFF2-40B4-BE49-F238E27FC236}">
                <a16:creationId xmlns:a16="http://schemas.microsoft.com/office/drawing/2014/main" id="{AAFBE1F6-FC6D-4C3D-9AC3-97028E6F18C7}"/>
              </a:ext>
            </a:extLst>
          </p:cNvPr>
          <p:cNvSpPr/>
          <p:nvPr/>
        </p:nvSpPr>
        <p:spPr>
          <a:xfrm rot="10800000" flipV="1">
            <a:off x="1969639" y="181596"/>
            <a:ext cx="8252722" cy="6022258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2825A4-268B-4301-8432-F9E9B2661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3784" y="1572768"/>
            <a:ext cx="6501384" cy="4096512"/>
          </a:xfrm>
        </p:spPr>
        <p:txBody>
          <a:bodyPr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3410F-8A90-47F6-BD39-4AC0E4358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D819A9-F8DE-4E5C-AFC3-E0105ACD8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E25320-A12F-4F3E-8EC9-11292FF36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7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150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 descr="Mask ID=&#10;Mask position=bottom, center&#10;Mask family= brushstroke, landscape, wide">
            <a:extLst>
              <a:ext uri="{FF2B5EF4-FFF2-40B4-BE49-F238E27FC236}">
                <a16:creationId xmlns:a16="http://schemas.microsoft.com/office/drawing/2014/main" id="{736BF44D-E8DD-45FA-931D-CBCC67D57944}"/>
              </a:ext>
            </a:extLst>
          </p:cNvPr>
          <p:cNvSpPr/>
          <p:nvPr/>
        </p:nvSpPr>
        <p:spPr>
          <a:xfrm>
            <a:off x="1768100" y="-1"/>
            <a:ext cx="10423900" cy="5920155"/>
          </a:xfrm>
          <a:custGeom>
            <a:avLst/>
            <a:gdLst>
              <a:gd name="connsiteX0" fmla="*/ 10423900 w 10423900"/>
              <a:gd name="connsiteY0" fmla="*/ 0 h 5491534"/>
              <a:gd name="connsiteX1" fmla="*/ 3493157 w 10423900"/>
              <a:gd name="connsiteY1" fmla="*/ 0 h 5491534"/>
              <a:gd name="connsiteX2" fmla="*/ 3493018 w 10423900"/>
              <a:gd name="connsiteY2" fmla="*/ 31 h 5491534"/>
              <a:gd name="connsiteX3" fmla="*/ 3245493 w 10423900"/>
              <a:gd name="connsiteY3" fmla="*/ 104839 h 5491534"/>
              <a:gd name="connsiteX4" fmla="*/ 4434802 w 10423900"/>
              <a:gd name="connsiteY4" fmla="*/ 284558 h 5491534"/>
              <a:gd name="connsiteX5" fmla="*/ 4011937 w 10423900"/>
              <a:gd name="connsiteY5" fmla="*/ 395559 h 5491534"/>
              <a:gd name="connsiteX6" fmla="*/ 3573213 w 10423900"/>
              <a:gd name="connsiteY6" fmla="*/ 474847 h 5491534"/>
              <a:gd name="connsiteX7" fmla="*/ 3097489 w 10423900"/>
              <a:gd name="connsiteY7" fmla="*/ 532990 h 5491534"/>
              <a:gd name="connsiteX8" fmla="*/ 2664052 w 10423900"/>
              <a:gd name="connsiteY8" fmla="*/ 649279 h 5491534"/>
              <a:gd name="connsiteX9" fmla="*/ 3795218 w 10423900"/>
              <a:gd name="connsiteY9" fmla="*/ 696852 h 5491534"/>
              <a:gd name="connsiteX10" fmla="*/ 3208492 w 10423900"/>
              <a:gd name="connsiteY10" fmla="*/ 802568 h 5491534"/>
              <a:gd name="connsiteX11" fmla="*/ 2727483 w 10423900"/>
              <a:gd name="connsiteY11" fmla="*/ 939999 h 5491534"/>
              <a:gd name="connsiteX12" fmla="*/ 2389190 w 10423900"/>
              <a:gd name="connsiteY12" fmla="*/ 1003429 h 5491534"/>
              <a:gd name="connsiteX13" fmla="*/ 2029754 w 10423900"/>
              <a:gd name="connsiteY13" fmla="*/ 1019287 h 5491534"/>
              <a:gd name="connsiteX14" fmla="*/ 1945181 w 10423900"/>
              <a:gd name="connsiteY14" fmla="*/ 1119716 h 5491534"/>
              <a:gd name="connsiteX15" fmla="*/ 2056184 w 10423900"/>
              <a:gd name="connsiteY15" fmla="*/ 1225434 h 5491534"/>
              <a:gd name="connsiteX16" fmla="*/ 2225329 w 10423900"/>
              <a:gd name="connsiteY16" fmla="*/ 1236004 h 5491534"/>
              <a:gd name="connsiteX17" fmla="*/ 3234920 w 10423900"/>
              <a:gd name="connsiteY17" fmla="*/ 1262435 h 5491534"/>
              <a:gd name="connsiteX18" fmla="*/ 0 w 10423900"/>
              <a:gd name="connsiteY18" fmla="*/ 1495009 h 5491534"/>
              <a:gd name="connsiteX19" fmla="*/ 438724 w 10423900"/>
              <a:gd name="connsiteY19" fmla="*/ 1637728 h 5491534"/>
              <a:gd name="connsiteX20" fmla="*/ 586726 w 10423900"/>
              <a:gd name="connsiteY20" fmla="*/ 2028877 h 5491534"/>
              <a:gd name="connsiteX21" fmla="*/ 1125878 w 10423900"/>
              <a:gd name="connsiteY21" fmla="*/ 2250882 h 5491534"/>
              <a:gd name="connsiteX22" fmla="*/ 1474744 w 10423900"/>
              <a:gd name="connsiteY22" fmla="*/ 2330169 h 5491534"/>
              <a:gd name="connsiteX23" fmla="*/ 2272901 w 10423900"/>
              <a:gd name="connsiteY23" fmla="*/ 2446458 h 5491534"/>
              <a:gd name="connsiteX24" fmla="*/ 2389190 w 10423900"/>
              <a:gd name="connsiteY24" fmla="*/ 2636747 h 5491534"/>
              <a:gd name="connsiteX25" fmla="*/ 2489621 w 10423900"/>
              <a:gd name="connsiteY25" fmla="*/ 2848179 h 5491534"/>
              <a:gd name="connsiteX26" fmla="*/ 2701053 w 10423900"/>
              <a:gd name="connsiteY26" fmla="*/ 2985611 h 5491534"/>
              <a:gd name="connsiteX27" fmla="*/ 1057165 w 10423900"/>
              <a:gd name="connsiteY27" fmla="*/ 2964468 h 5491534"/>
              <a:gd name="connsiteX28" fmla="*/ 2912485 w 10423900"/>
              <a:gd name="connsiteY28" fmla="*/ 3408477 h 5491534"/>
              <a:gd name="connsiteX29" fmla="*/ 2748626 w 10423900"/>
              <a:gd name="connsiteY29" fmla="*/ 3582909 h 5491534"/>
              <a:gd name="connsiteX30" fmla="*/ 3763503 w 10423900"/>
              <a:gd name="connsiteY30" fmla="*/ 3820771 h 5491534"/>
              <a:gd name="connsiteX31" fmla="*/ 3219063 w 10423900"/>
              <a:gd name="connsiteY31" fmla="*/ 3847199 h 5491534"/>
              <a:gd name="connsiteX32" fmla="*/ 6385269 w 10423900"/>
              <a:gd name="connsiteY32" fmla="*/ 4840933 h 5491534"/>
              <a:gd name="connsiteX33" fmla="*/ 10285854 w 10423900"/>
              <a:gd name="connsiteY33" fmla="*/ 5471118 h 5491534"/>
              <a:gd name="connsiteX34" fmla="*/ 10423900 w 10423900"/>
              <a:gd name="connsiteY34" fmla="*/ 5491534 h 5491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3900" h="5491534">
                <a:moveTo>
                  <a:pt x="10423900" y="0"/>
                </a:moveTo>
                <a:lnTo>
                  <a:pt x="3493157" y="0"/>
                </a:lnTo>
                <a:lnTo>
                  <a:pt x="3493018" y="31"/>
                </a:lnTo>
                <a:cubicBezTo>
                  <a:pt x="3414969" y="12668"/>
                  <a:pt x="3328744" y="21588"/>
                  <a:pt x="3245493" y="104839"/>
                </a:cubicBezTo>
                <a:cubicBezTo>
                  <a:pt x="3668357" y="162984"/>
                  <a:pt x="4075366" y="51981"/>
                  <a:pt x="4434802" y="284558"/>
                </a:cubicBezTo>
                <a:cubicBezTo>
                  <a:pt x="4302656" y="400846"/>
                  <a:pt x="4154654" y="374416"/>
                  <a:pt x="4011937" y="395559"/>
                </a:cubicBezTo>
                <a:cubicBezTo>
                  <a:pt x="3863934" y="416704"/>
                  <a:pt x="3721217" y="453704"/>
                  <a:pt x="3573213" y="474847"/>
                </a:cubicBezTo>
                <a:cubicBezTo>
                  <a:pt x="3414639" y="501275"/>
                  <a:pt x="3256063" y="506562"/>
                  <a:pt x="3097489" y="532990"/>
                </a:cubicBezTo>
                <a:cubicBezTo>
                  <a:pt x="2965345" y="554135"/>
                  <a:pt x="2822627" y="517133"/>
                  <a:pt x="2664052" y="649279"/>
                </a:cubicBezTo>
                <a:cubicBezTo>
                  <a:pt x="3055203" y="744424"/>
                  <a:pt x="3409352" y="601706"/>
                  <a:pt x="3795218" y="696852"/>
                </a:cubicBezTo>
                <a:cubicBezTo>
                  <a:pt x="3567928" y="781425"/>
                  <a:pt x="3382924" y="754995"/>
                  <a:pt x="3208492" y="802568"/>
                </a:cubicBezTo>
                <a:cubicBezTo>
                  <a:pt x="3049916" y="850140"/>
                  <a:pt x="2859627" y="797282"/>
                  <a:pt x="2727483" y="939999"/>
                </a:cubicBezTo>
                <a:cubicBezTo>
                  <a:pt x="2627052" y="1051000"/>
                  <a:pt x="2521336" y="1066858"/>
                  <a:pt x="2389190" y="1003429"/>
                </a:cubicBezTo>
                <a:cubicBezTo>
                  <a:pt x="2272901" y="945284"/>
                  <a:pt x="2146043" y="961142"/>
                  <a:pt x="2029754" y="1019287"/>
                </a:cubicBezTo>
                <a:cubicBezTo>
                  <a:pt x="1987468" y="1040430"/>
                  <a:pt x="1945181" y="1066858"/>
                  <a:pt x="1945181" y="1119716"/>
                </a:cubicBezTo>
                <a:cubicBezTo>
                  <a:pt x="1945181" y="1193719"/>
                  <a:pt x="1998039" y="1214862"/>
                  <a:pt x="2056184" y="1225434"/>
                </a:cubicBezTo>
                <a:cubicBezTo>
                  <a:pt x="2109042" y="1236004"/>
                  <a:pt x="2172471" y="1246577"/>
                  <a:pt x="2225329" y="1236004"/>
                </a:cubicBezTo>
                <a:cubicBezTo>
                  <a:pt x="2563622" y="1177861"/>
                  <a:pt x="2896629" y="1273005"/>
                  <a:pt x="3234920" y="1262435"/>
                </a:cubicBezTo>
                <a:cubicBezTo>
                  <a:pt x="2172471" y="1489724"/>
                  <a:pt x="1099450" y="1415723"/>
                  <a:pt x="0" y="1495009"/>
                </a:cubicBezTo>
                <a:cubicBezTo>
                  <a:pt x="142717" y="1653583"/>
                  <a:pt x="327721" y="1521439"/>
                  <a:pt x="438724" y="1637728"/>
                </a:cubicBezTo>
                <a:cubicBezTo>
                  <a:pt x="333006" y="1880875"/>
                  <a:pt x="375293" y="2013020"/>
                  <a:pt x="586726" y="2028877"/>
                </a:cubicBezTo>
                <a:cubicBezTo>
                  <a:pt x="792873" y="2044734"/>
                  <a:pt x="1014877" y="1960161"/>
                  <a:pt x="1125878" y="2250882"/>
                </a:cubicBezTo>
                <a:cubicBezTo>
                  <a:pt x="1157593" y="2340740"/>
                  <a:pt x="1353170" y="2314312"/>
                  <a:pt x="1474744" y="2330169"/>
                </a:cubicBezTo>
                <a:cubicBezTo>
                  <a:pt x="1739034" y="2367170"/>
                  <a:pt x="2019183" y="2330169"/>
                  <a:pt x="2272901" y="2446458"/>
                </a:cubicBezTo>
                <a:cubicBezTo>
                  <a:pt x="2373332" y="2488744"/>
                  <a:pt x="2442048" y="2520459"/>
                  <a:pt x="2389190" y="2636747"/>
                </a:cubicBezTo>
                <a:cubicBezTo>
                  <a:pt x="2336332" y="2758321"/>
                  <a:pt x="2405048" y="2800607"/>
                  <a:pt x="2489621" y="2848179"/>
                </a:cubicBezTo>
                <a:cubicBezTo>
                  <a:pt x="2553051" y="2885180"/>
                  <a:pt x="2648195" y="2874609"/>
                  <a:pt x="2701053" y="2985611"/>
                </a:cubicBezTo>
                <a:cubicBezTo>
                  <a:pt x="2146043" y="2969753"/>
                  <a:pt x="1606888" y="2879895"/>
                  <a:pt x="1057165" y="2964468"/>
                </a:cubicBezTo>
                <a:cubicBezTo>
                  <a:pt x="1659748" y="3175900"/>
                  <a:pt x="2320474" y="3165328"/>
                  <a:pt x="2912485" y="3408477"/>
                </a:cubicBezTo>
                <a:cubicBezTo>
                  <a:pt x="2891342" y="3493050"/>
                  <a:pt x="2753911" y="3456048"/>
                  <a:pt x="2748626" y="3582909"/>
                </a:cubicBezTo>
                <a:cubicBezTo>
                  <a:pt x="3060489" y="3715055"/>
                  <a:pt x="3435782" y="3625195"/>
                  <a:pt x="3763503" y="3820771"/>
                </a:cubicBezTo>
                <a:cubicBezTo>
                  <a:pt x="3573213" y="3910629"/>
                  <a:pt x="3398782" y="3762626"/>
                  <a:pt x="3219063" y="3847199"/>
                </a:cubicBezTo>
                <a:cubicBezTo>
                  <a:pt x="3277208" y="3974060"/>
                  <a:pt x="5909545" y="4756360"/>
                  <a:pt x="6385269" y="4840933"/>
                </a:cubicBezTo>
                <a:cubicBezTo>
                  <a:pt x="7171204" y="4982659"/>
                  <a:pt x="9157515" y="5302348"/>
                  <a:pt x="10285854" y="5471118"/>
                </a:cubicBezTo>
                <a:lnTo>
                  <a:pt x="10423900" y="5491534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C9756B-145D-4BA8-AA43-904C1E7C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1DB60F-139E-4C44-89AF-3F8F5EC2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8226C9-C193-4B47-9717-4BC86C909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26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 descr="Tag=AccentColor&#10;Flavor=Light&#10;Target=Fill">
            <a:extLst>
              <a:ext uri="{FF2B5EF4-FFF2-40B4-BE49-F238E27FC236}">
                <a16:creationId xmlns:a16="http://schemas.microsoft.com/office/drawing/2014/main" id="{76C5A8FA-6B61-4934-AF55-C595090CA5DC}"/>
              </a:ext>
            </a:extLst>
          </p:cNvPr>
          <p:cNvSpPr/>
          <p:nvPr/>
        </p:nvSpPr>
        <p:spPr>
          <a:xfrm>
            <a:off x="4726728" y="0"/>
            <a:ext cx="7472381" cy="6858000"/>
          </a:xfrm>
          <a:custGeom>
            <a:avLst/>
            <a:gdLst>
              <a:gd name="connsiteX0" fmla="*/ 1232666 w 7472381"/>
              <a:gd name="connsiteY0" fmla="*/ 0 h 6886575"/>
              <a:gd name="connsiteX1" fmla="*/ 7472381 w 7472381"/>
              <a:gd name="connsiteY1" fmla="*/ 0 h 6886575"/>
              <a:gd name="connsiteX2" fmla="*/ 7472381 w 7472381"/>
              <a:gd name="connsiteY2" fmla="*/ 814388 h 6886575"/>
              <a:gd name="connsiteX3" fmla="*/ 7472381 w 7472381"/>
              <a:gd name="connsiteY3" fmla="*/ 6411516 h 6886575"/>
              <a:gd name="connsiteX4" fmla="*/ 7472381 w 7472381"/>
              <a:gd name="connsiteY4" fmla="*/ 6886575 h 6886575"/>
              <a:gd name="connsiteX5" fmla="*/ 6992676 w 7472381"/>
              <a:gd name="connsiteY5" fmla="*/ 6886575 h 6886575"/>
              <a:gd name="connsiteX6" fmla="*/ 1946893 w 7472381"/>
              <a:gd name="connsiteY6" fmla="*/ 6886575 h 6886575"/>
              <a:gd name="connsiteX7" fmla="*/ 1506276 w 7472381"/>
              <a:gd name="connsiteY7" fmla="*/ 6686550 h 6886575"/>
              <a:gd name="connsiteX8" fmla="*/ 1314394 w 7472381"/>
              <a:gd name="connsiteY8" fmla="*/ 6457949 h 6886575"/>
              <a:gd name="connsiteX9" fmla="*/ 1246880 w 7472381"/>
              <a:gd name="connsiteY9" fmla="*/ 6393656 h 6886575"/>
              <a:gd name="connsiteX10" fmla="*/ 1079872 w 7472381"/>
              <a:gd name="connsiteY10" fmla="*/ 6307931 h 6886575"/>
              <a:gd name="connsiteX11" fmla="*/ 788495 w 7472381"/>
              <a:gd name="connsiteY11" fmla="*/ 6125765 h 6886575"/>
              <a:gd name="connsiteX12" fmla="*/ 895097 w 7472381"/>
              <a:gd name="connsiteY12" fmla="*/ 6082903 h 6886575"/>
              <a:gd name="connsiteX13" fmla="*/ 1204239 w 7472381"/>
              <a:gd name="connsiteY13" fmla="*/ 6193631 h 6886575"/>
              <a:gd name="connsiteX14" fmla="*/ 1428102 w 7472381"/>
              <a:gd name="connsiteY14" fmla="*/ 6222206 h 6886575"/>
              <a:gd name="connsiteX15" fmla="*/ 1111852 w 7472381"/>
              <a:gd name="connsiteY15" fmla="*/ 6029325 h 6886575"/>
              <a:gd name="connsiteX16" fmla="*/ 806262 w 7472381"/>
              <a:gd name="connsiteY16" fmla="*/ 5779294 h 6886575"/>
              <a:gd name="connsiteX17" fmla="*/ 1040785 w 7472381"/>
              <a:gd name="connsiteY17" fmla="*/ 5825728 h 6886575"/>
              <a:gd name="connsiteX18" fmla="*/ 1051445 w 7472381"/>
              <a:gd name="connsiteY18" fmla="*/ 5793581 h 6886575"/>
              <a:gd name="connsiteX19" fmla="*/ 845349 w 7472381"/>
              <a:gd name="connsiteY19" fmla="*/ 5497115 h 6886575"/>
              <a:gd name="connsiteX20" fmla="*/ 745855 w 7472381"/>
              <a:gd name="connsiteY20" fmla="*/ 5375672 h 6886575"/>
              <a:gd name="connsiteX21" fmla="*/ 291024 w 7472381"/>
              <a:gd name="connsiteY21" fmla="*/ 5014913 h 6886575"/>
              <a:gd name="connsiteX22" fmla="*/ 724535 w 7472381"/>
              <a:gd name="connsiteY22" fmla="*/ 5175647 h 6886575"/>
              <a:gd name="connsiteX23" fmla="*/ 276811 w 7472381"/>
              <a:gd name="connsiteY23" fmla="*/ 4825603 h 6886575"/>
              <a:gd name="connsiteX24" fmla="*/ 60055 w 7472381"/>
              <a:gd name="connsiteY24" fmla="*/ 4697016 h 6886575"/>
              <a:gd name="connsiteX25" fmla="*/ 6755 w 7472381"/>
              <a:gd name="connsiteY25" fmla="*/ 4622006 h 6886575"/>
              <a:gd name="connsiteX26" fmla="*/ 102696 w 7472381"/>
              <a:gd name="connsiteY26" fmla="*/ 4604146 h 6886575"/>
              <a:gd name="connsiteX27" fmla="*/ 397625 w 7472381"/>
              <a:gd name="connsiteY27" fmla="*/ 4632722 h 6886575"/>
              <a:gd name="connsiteX28" fmla="*/ 31628 w 7472381"/>
              <a:gd name="connsiteY28" fmla="*/ 4396978 h 6886575"/>
              <a:gd name="connsiteX29" fmla="*/ 305237 w 7472381"/>
              <a:gd name="connsiteY29" fmla="*/ 4432697 h 6886575"/>
              <a:gd name="connsiteX30" fmla="*/ 383412 w 7472381"/>
              <a:gd name="connsiteY30" fmla="*/ 4339828 h 6886575"/>
              <a:gd name="connsiteX31" fmla="*/ 511333 w 7472381"/>
              <a:gd name="connsiteY31" fmla="*/ 4189810 h 6886575"/>
              <a:gd name="connsiteX32" fmla="*/ 600167 w 7472381"/>
              <a:gd name="connsiteY32" fmla="*/ 4107656 h 6886575"/>
              <a:gd name="connsiteX33" fmla="*/ 635701 w 7472381"/>
              <a:gd name="connsiteY33" fmla="*/ 3843337 h 6886575"/>
              <a:gd name="connsiteX34" fmla="*/ 561080 w 7472381"/>
              <a:gd name="connsiteY34" fmla="*/ 3554015 h 6886575"/>
              <a:gd name="connsiteX35" fmla="*/ 354985 w 7472381"/>
              <a:gd name="connsiteY35" fmla="*/ 3407569 h 6886575"/>
              <a:gd name="connsiteX36" fmla="*/ 415392 w 7472381"/>
              <a:gd name="connsiteY36" fmla="*/ 3243263 h 6886575"/>
              <a:gd name="connsiteX37" fmla="*/ 852456 w 7472381"/>
              <a:gd name="connsiteY37" fmla="*/ 3343275 h 6886575"/>
              <a:gd name="connsiteX38" fmla="*/ 202190 w 7472381"/>
              <a:gd name="connsiteY38" fmla="*/ 2953940 h 6886575"/>
              <a:gd name="connsiteX39" fmla="*/ 312344 w 7472381"/>
              <a:gd name="connsiteY39" fmla="*/ 2936081 h 6886575"/>
              <a:gd name="connsiteX40" fmla="*/ 706768 w 7472381"/>
              <a:gd name="connsiteY40" fmla="*/ 2714625 h 6886575"/>
              <a:gd name="connsiteX41" fmla="*/ 728088 w 7472381"/>
              <a:gd name="connsiteY41" fmla="*/ 2703909 h 6886575"/>
              <a:gd name="connsiteX42" fmla="*/ 795602 w 7472381"/>
              <a:gd name="connsiteY42" fmla="*/ 2564606 h 6886575"/>
              <a:gd name="connsiteX43" fmla="*/ 1008804 w 7472381"/>
              <a:gd name="connsiteY43" fmla="*/ 2543175 h 6886575"/>
              <a:gd name="connsiteX44" fmla="*/ 1186473 w 7472381"/>
              <a:gd name="connsiteY44" fmla="*/ 2575322 h 6886575"/>
              <a:gd name="connsiteX45" fmla="*/ 1378355 w 7472381"/>
              <a:gd name="connsiteY45" fmla="*/ 2536031 h 6886575"/>
              <a:gd name="connsiteX46" fmla="*/ 1548916 w 7472381"/>
              <a:gd name="connsiteY46" fmla="*/ 2553891 h 6886575"/>
              <a:gd name="connsiteX47" fmla="*/ 1694604 w 7472381"/>
              <a:gd name="connsiteY47" fmla="*/ 2528888 h 6886575"/>
              <a:gd name="connsiteX48" fmla="*/ 1552469 w 7472381"/>
              <a:gd name="connsiteY48" fmla="*/ 2411015 h 6886575"/>
              <a:gd name="connsiteX49" fmla="*/ 1353481 w 7472381"/>
              <a:gd name="connsiteY49" fmla="*/ 2411015 h 6886575"/>
              <a:gd name="connsiteX50" fmla="*/ 1211346 w 7472381"/>
              <a:gd name="connsiteY50" fmla="*/ 2336007 h 6886575"/>
              <a:gd name="connsiteX51" fmla="*/ 1076318 w 7472381"/>
              <a:gd name="connsiteY51" fmla="*/ 2200275 h 6886575"/>
              <a:gd name="connsiteX52" fmla="*/ 600167 w 7472381"/>
              <a:gd name="connsiteY52" fmla="*/ 1982390 h 6886575"/>
              <a:gd name="connsiteX53" fmla="*/ 514886 w 7472381"/>
              <a:gd name="connsiteY53" fmla="*/ 1900238 h 6886575"/>
              <a:gd name="connsiteX54" fmla="*/ 1872273 w 7472381"/>
              <a:gd name="connsiteY54" fmla="*/ 2218135 h 6886575"/>
              <a:gd name="connsiteX55" fmla="*/ 1452975 w 7472381"/>
              <a:gd name="connsiteY55" fmla="*/ 2085975 h 6886575"/>
              <a:gd name="connsiteX56" fmla="*/ 1737245 w 7472381"/>
              <a:gd name="connsiteY56" fmla="*/ 2110978 h 6886575"/>
              <a:gd name="connsiteX57" fmla="*/ 1893593 w 7472381"/>
              <a:gd name="connsiteY57" fmla="*/ 2021681 h 6886575"/>
              <a:gd name="connsiteX58" fmla="*/ 1893593 w 7472381"/>
              <a:gd name="connsiteY58" fmla="*/ 1993106 h 6886575"/>
              <a:gd name="connsiteX59" fmla="*/ 1776332 w 7472381"/>
              <a:gd name="connsiteY59" fmla="*/ 1910953 h 6886575"/>
              <a:gd name="connsiteX60" fmla="*/ 1708818 w 7472381"/>
              <a:gd name="connsiteY60" fmla="*/ 1857375 h 6886575"/>
              <a:gd name="connsiteX61" fmla="*/ 1524043 w 7472381"/>
              <a:gd name="connsiteY61" fmla="*/ 1664493 h 6886575"/>
              <a:gd name="connsiteX62" fmla="*/ 1655517 w 7472381"/>
              <a:gd name="connsiteY62" fmla="*/ 1643062 h 6886575"/>
              <a:gd name="connsiteX63" fmla="*/ 1705264 w 7472381"/>
              <a:gd name="connsiteY63" fmla="*/ 1603772 h 6886575"/>
              <a:gd name="connsiteX64" fmla="*/ 1669731 w 7472381"/>
              <a:gd name="connsiteY64" fmla="*/ 1546622 h 6886575"/>
              <a:gd name="connsiteX65" fmla="*/ 1261093 w 7472381"/>
              <a:gd name="connsiteY65" fmla="*/ 1371600 h 6886575"/>
              <a:gd name="connsiteX66" fmla="*/ 1229113 w 7472381"/>
              <a:gd name="connsiteY66" fmla="*/ 1235869 h 6886575"/>
              <a:gd name="connsiteX67" fmla="*/ 1307287 w 7472381"/>
              <a:gd name="connsiteY67" fmla="*/ 1214437 h 6886575"/>
              <a:gd name="connsiteX68" fmla="*/ 1396121 w 7472381"/>
              <a:gd name="connsiteY68" fmla="*/ 1225153 h 6886575"/>
              <a:gd name="connsiteX69" fmla="*/ 1325054 w 7472381"/>
              <a:gd name="connsiteY69" fmla="*/ 1117997 h 6886575"/>
              <a:gd name="connsiteX70" fmla="*/ 1037231 w 7472381"/>
              <a:gd name="connsiteY70" fmla="*/ 1010841 h 6886575"/>
              <a:gd name="connsiteX71" fmla="*/ 983931 w 7472381"/>
              <a:gd name="connsiteY71" fmla="*/ 953690 h 6886575"/>
              <a:gd name="connsiteX72" fmla="*/ 1054998 w 7472381"/>
              <a:gd name="connsiteY72" fmla="*/ 925115 h 6886575"/>
              <a:gd name="connsiteX73" fmla="*/ 1108299 w 7472381"/>
              <a:gd name="connsiteY73" fmla="*/ 914400 h 6886575"/>
              <a:gd name="connsiteX74" fmla="*/ 6755 w 7472381"/>
              <a:gd name="connsiteY74" fmla="*/ 467915 h 6886575"/>
              <a:gd name="connsiteX75" fmla="*/ 255490 w 7472381"/>
              <a:gd name="connsiteY75" fmla="*/ 464344 h 6886575"/>
              <a:gd name="connsiteX76" fmla="*/ 500673 w 7472381"/>
              <a:gd name="connsiteY76" fmla="*/ 535781 h 6886575"/>
              <a:gd name="connsiteX77" fmla="*/ 760069 w 7472381"/>
              <a:gd name="connsiteY77" fmla="*/ 525066 h 6886575"/>
              <a:gd name="connsiteX78" fmla="*/ 1005251 w 7472381"/>
              <a:gd name="connsiteY78" fmla="*/ 560785 h 6886575"/>
              <a:gd name="connsiteX79" fmla="*/ 1218453 w 7472381"/>
              <a:gd name="connsiteY79" fmla="*/ 560785 h 6886575"/>
              <a:gd name="connsiteX80" fmla="*/ 1019464 w 7472381"/>
              <a:gd name="connsiteY80" fmla="*/ 507206 h 6886575"/>
              <a:gd name="connsiteX81" fmla="*/ 944844 w 7472381"/>
              <a:gd name="connsiteY81" fmla="*/ 417909 h 6886575"/>
              <a:gd name="connsiteX82" fmla="*/ 969717 w 7472381"/>
              <a:gd name="connsiteY82" fmla="*/ 335757 h 6886575"/>
              <a:gd name="connsiteX83" fmla="*/ 1051445 w 7472381"/>
              <a:gd name="connsiteY83" fmla="*/ 360759 h 6886575"/>
              <a:gd name="connsiteX84" fmla="*/ 1147386 w 7472381"/>
              <a:gd name="connsiteY84" fmla="*/ 453629 h 6886575"/>
              <a:gd name="connsiteX85" fmla="*/ 1168706 w 7472381"/>
              <a:gd name="connsiteY85" fmla="*/ 396478 h 6886575"/>
              <a:gd name="connsiteX86" fmla="*/ 1225560 w 7472381"/>
              <a:gd name="connsiteY86" fmla="*/ 353615 h 6886575"/>
              <a:gd name="connsiteX87" fmla="*/ 1552469 w 7472381"/>
              <a:gd name="connsiteY87" fmla="*/ 375047 h 6886575"/>
              <a:gd name="connsiteX88" fmla="*/ 1335714 w 7472381"/>
              <a:gd name="connsiteY88" fmla="*/ 192881 h 6886575"/>
              <a:gd name="connsiteX89" fmla="*/ 1197133 w 7472381"/>
              <a:gd name="connsiteY89" fmla="*/ 164306 h 6886575"/>
              <a:gd name="connsiteX90" fmla="*/ 1165153 w 7472381"/>
              <a:gd name="connsiteY90" fmla="*/ 89297 h 6886575"/>
              <a:gd name="connsiteX91" fmla="*/ 1229113 w 7472381"/>
              <a:gd name="connsiteY91" fmla="*/ 71437 h 6886575"/>
              <a:gd name="connsiteX92" fmla="*/ 1548916 w 7472381"/>
              <a:gd name="connsiteY92" fmla="*/ 135731 h 6886575"/>
              <a:gd name="connsiteX93" fmla="*/ 1602217 w 7472381"/>
              <a:gd name="connsiteY93" fmla="*/ 110728 h 6886575"/>
              <a:gd name="connsiteX94" fmla="*/ 1232666 w 7472381"/>
              <a:gd name="connsiteY94" fmla="*/ 0 h 688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7472381" h="6886575">
                <a:moveTo>
                  <a:pt x="1232666" y="0"/>
                </a:moveTo>
                <a:lnTo>
                  <a:pt x="7472381" y="0"/>
                </a:lnTo>
                <a:lnTo>
                  <a:pt x="7472381" y="814388"/>
                </a:lnTo>
                <a:lnTo>
                  <a:pt x="7472381" y="6411516"/>
                </a:lnTo>
                <a:lnTo>
                  <a:pt x="7472381" y="6886575"/>
                </a:lnTo>
                <a:lnTo>
                  <a:pt x="6992676" y="6886575"/>
                </a:lnTo>
                <a:lnTo>
                  <a:pt x="1946893" y="6886575"/>
                </a:lnTo>
                <a:cubicBezTo>
                  <a:pt x="1801205" y="6815137"/>
                  <a:pt x="1662624" y="6729412"/>
                  <a:pt x="1506276" y="6686550"/>
                </a:cubicBezTo>
                <a:cubicBezTo>
                  <a:pt x="1399675" y="6657975"/>
                  <a:pt x="1296627" y="6607969"/>
                  <a:pt x="1314394" y="6457949"/>
                </a:cubicBezTo>
                <a:cubicBezTo>
                  <a:pt x="1317947" y="6415087"/>
                  <a:pt x="1289520" y="6382941"/>
                  <a:pt x="1246880" y="6393656"/>
                </a:cubicBezTo>
                <a:cubicBezTo>
                  <a:pt x="1165153" y="6415087"/>
                  <a:pt x="1126065" y="6354365"/>
                  <a:pt x="1079872" y="6307931"/>
                </a:cubicBezTo>
                <a:cubicBezTo>
                  <a:pt x="998144" y="6225779"/>
                  <a:pt x="919970" y="6140052"/>
                  <a:pt x="788495" y="6125765"/>
                </a:cubicBezTo>
                <a:cubicBezTo>
                  <a:pt x="813369" y="6061471"/>
                  <a:pt x="856009" y="6068615"/>
                  <a:pt x="895097" y="6082903"/>
                </a:cubicBezTo>
                <a:cubicBezTo>
                  <a:pt x="998144" y="6118622"/>
                  <a:pt x="1101192" y="6157912"/>
                  <a:pt x="1204239" y="6193631"/>
                </a:cubicBezTo>
                <a:cubicBezTo>
                  <a:pt x="1271754" y="6215062"/>
                  <a:pt x="1339267" y="6247209"/>
                  <a:pt x="1428102" y="6222206"/>
                </a:cubicBezTo>
                <a:cubicBezTo>
                  <a:pt x="1349928" y="6093619"/>
                  <a:pt x="1218453" y="6068615"/>
                  <a:pt x="1111852" y="6029325"/>
                </a:cubicBezTo>
                <a:cubicBezTo>
                  <a:pt x="980377" y="5979319"/>
                  <a:pt x="902203" y="5886450"/>
                  <a:pt x="806262" y="5779294"/>
                </a:cubicBezTo>
                <a:cubicBezTo>
                  <a:pt x="902203" y="5750719"/>
                  <a:pt x="962610" y="5829300"/>
                  <a:pt x="1040785" y="5825728"/>
                </a:cubicBezTo>
                <a:cubicBezTo>
                  <a:pt x="1044338" y="5815012"/>
                  <a:pt x="1051445" y="5793581"/>
                  <a:pt x="1051445" y="5793581"/>
                </a:cubicBezTo>
                <a:cubicBezTo>
                  <a:pt x="923523" y="5736431"/>
                  <a:pt x="866670" y="5629275"/>
                  <a:pt x="845349" y="5497115"/>
                </a:cubicBezTo>
                <a:cubicBezTo>
                  <a:pt x="838243" y="5429250"/>
                  <a:pt x="792049" y="5407819"/>
                  <a:pt x="745855" y="5375672"/>
                </a:cubicBezTo>
                <a:cubicBezTo>
                  <a:pt x="589507" y="5264943"/>
                  <a:pt x="422499" y="5164931"/>
                  <a:pt x="291024" y="5014913"/>
                </a:cubicBezTo>
                <a:cubicBezTo>
                  <a:pt x="443819" y="5032771"/>
                  <a:pt x="564633" y="5132784"/>
                  <a:pt x="724535" y="5175647"/>
                </a:cubicBezTo>
                <a:cubicBezTo>
                  <a:pt x="596614" y="5011340"/>
                  <a:pt x="429605" y="4925615"/>
                  <a:pt x="276811" y="4825603"/>
                </a:cubicBezTo>
                <a:cubicBezTo>
                  <a:pt x="205743" y="4779169"/>
                  <a:pt x="141783" y="4722018"/>
                  <a:pt x="60055" y="4697016"/>
                </a:cubicBezTo>
                <a:cubicBezTo>
                  <a:pt x="31628" y="4689872"/>
                  <a:pt x="-18119" y="4672013"/>
                  <a:pt x="6755" y="4622006"/>
                </a:cubicBezTo>
                <a:cubicBezTo>
                  <a:pt x="28075" y="4579144"/>
                  <a:pt x="67162" y="4593432"/>
                  <a:pt x="102696" y="4604146"/>
                </a:cubicBezTo>
                <a:cubicBezTo>
                  <a:pt x="187976" y="4632722"/>
                  <a:pt x="280364" y="4632722"/>
                  <a:pt x="397625" y="4632722"/>
                </a:cubicBezTo>
                <a:cubicBezTo>
                  <a:pt x="298131" y="4496990"/>
                  <a:pt x="116909" y="4539853"/>
                  <a:pt x="31628" y="4396978"/>
                </a:cubicBezTo>
                <a:cubicBezTo>
                  <a:pt x="138229" y="4371976"/>
                  <a:pt x="219957" y="4421982"/>
                  <a:pt x="305237" y="4432697"/>
                </a:cubicBezTo>
                <a:cubicBezTo>
                  <a:pt x="383412" y="4443413"/>
                  <a:pt x="401178" y="4418409"/>
                  <a:pt x="383412" y="4339828"/>
                </a:cubicBezTo>
                <a:cubicBezTo>
                  <a:pt x="354985" y="4218385"/>
                  <a:pt x="397625" y="4157662"/>
                  <a:pt x="511333" y="4189810"/>
                </a:cubicBezTo>
                <a:cubicBezTo>
                  <a:pt x="617934" y="4221956"/>
                  <a:pt x="628594" y="4175522"/>
                  <a:pt x="600167" y="4107656"/>
                </a:cubicBezTo>
                <a:cubicBezTo>
                  <a:pt x="557527" y="4007644"/>
                  <a:pt x="603720" y="3929063"/>
                  <a:pt x="635701" y="3843337"/>
                </a:cubicBezTo>
                <a:cubicBezTo>
                  <a:pt x="685448" y="3714750"/>
                  <a:pt x="664128" y="3650456"/>
                  <a:pt x="561080" y="3554015"/>
                </a:cubicBezTo>
                <a:cubicBezTo>
                  <a:pt x="500673" y="3500438"/>
                  <a:pt x="440265" y="3454003"/>
                  <a:pt x="354985" y="3407569"/>
                </a:cubicBezTo>
                <a:cubicBezTo>
                  <a:pt x="550420" y="3382565"/>
                  <a:pt x="347878" y="3296841"/>
                  <a:pt x="415392" y="3243263"/>
                </a:cubicBezTo>
                <a:cubicBezTo>
                  <a:pt x="553973" y="3221831"/>
                  <a:pt x="664128" y="3393282"/>
                  <a:pt x="852456" y="3343275"/>
                </a:cubicBezTo>
                <a:cubicBezTo>
                  <a:pt x="625041" y="3196828"/>
                  <a:pt x="369198" y="3150393"/>
                  <a:pt x="202190" y="2953940"/>
                </a:cubicBezTo>
                <a:cubicBezTo>
                  <a:pt x="241277" y="2911078"/>
                  <a:pt x="280364" y="2953940"/>
                  <a:pt x="312344" y="2936081"/>
                </a:cubicBezTo>
                <a:cubicBezTo>
                  <a:pt x="312344" y="2925365"/>
                  <a:pt x="685448" y="2993232"/>
                  <a:pt x="706768" y="2714625"/>
                </a:cubicBezTo>
                <a:cubicBezTo>
                  <a:pt x="713875" y="2714625"/>
                  <a:pt x="720982" y="2714625"/>
                  <a:pt x="728088" y="2703909"/>
                </a:cubicBezTo>
                <a:cubicBezTo>
                  <a:pt x="767175" y="2664619"/>
                  <a:pt x="731642" y="2571750"/>
                  <a:pt x="795602" y="2564606"/>
                </a:cubicBezTo>
                <a:cubicBezTo>
                  <a:pt x="866670" y="2557462"/>
                  <a:pt x="934184" y="2525315"/>
                  <a:pt x="1008804" y="2543175"/>
                </a:cubicBezTo>
                <a:cubicBezTo>
                  <a:pt x="1065658" y="2557462"/>
                  <a:pt x="1126065" y="2575322"/>
                  <a:pt x="1186473" y="2575322"/>
                </a:cubicBezTo>
                <a:cubicBezTo>
                  <a:pt x="1250433" y="2575322"/>
                  <a:pt x="1339267" y="2696766"/>
                  <a:pt x="1378355" y="2536031"/>
                </a:cubicBezTo>
                <a:cubicBezTo>
                  <a:pt x="1378355" y="2528888"/>
                  <a:pt x="1488509" y="2546747"/>
                  <a:pt x="1548916" y="2553891"/>
                </a:cubicBezTo>
                <a:cubicBezTo>
                  <a:pt x="1598663" y="2561035"/>
                  <a:pt x="1659071" y="2593181"/>
                  <a:pt x="1694604" y="2528888"/>
                </a:cubicBezTo>
                <a:cubicBezTo>
                  <a:pt x="1712371" y="2489596"/>
                  <a:pt x="1627090" y="2418159"/>
                  <a:pt x="1552469" y="2411015"/>
                </a:cubicBezTo>
                <a:cubicBezTo>
                  <a:pt x="1484956" y="2403872"/>
                  <a:pt x="1417442" y="2396728"/>
                  <a:pt x="1353481" y="2411015"/>
                </a:cubicBezTo>
                <a:cubicBezTo>
                  <a:pt x="1275307" y="2428875"/>
                  <a:pt x="1232666" y="2400300"/>
                  <a:pt x="1211346" y="2336007"/>
                </a:cubicBezTo>
                <a:cubicBezTo>
                  <a:pt x="1186473" y="2268141"/>
                  <a:pt x="1140279" y="2232422"/>
                  <a:pt x="1076318" y="2200275"/>
                </a:cubicBezTo>
                <a:cubicBezTo>
                  <a:pt x="919970" y="2121694"/>
                  <a:pt x="770729" y="2028825"/>
                  <a:pt x="600167" y="1982390"/>
                </a:cubicBezTo>
                <a:cubicBezTo>
                  <a:pt x="568187" y="1975246"/>
                  <a:pt x="529100" y="1960959"/>
                  <a:pt x="514886" y="1900238"/>
                </a:cubicBezTo>
                <a:cubicBezTo>
                  <a:pt x="976824" y="1993106"/>
                  <a:pt x="1396121" y="2232422"/>
                  <a:pt x="1872273" y="2218135"/>
                </a:cubicBezTo>
                <a:cubicBezTo>
                  <a:pt x="1744351" y="2143125"/>
                  <a:pt x="1591557" y="2139554"/>
                  <a:pt x="1452975" y="2085975"/>
                </a:cubicBezTo>
                <a:cubicBezTo>
                  <a:pt x="1552469" y="2046685"/>
                  <a:pt x="1644857" y="2089547"/>
                  <a:pt x="1737245" y="2110978"/>
                </a:cubicBezTo>
                <a:cubicBezTo>
                  <a:pt x="1815419" y="2128837"/>
                  <a:pt x="1886486" y="2132410"/>
                  <a:pt x="1893593" y="2021681"/>
                </a:cubicBezTo>
                <a:cubicBezTo>
                  <a:pt x="1893593" y="2010965"/>
                  <a:pt x="1893593" y="2003821"/>
                  <a:pt x="1893593" y="1993106"/>
                </a:cubicBezTo>
                <a:cubicBezTo>
                  <a:pt x="1865166" y="1946672"/>
                  <a:pt x="1826079" y="1925240"/>
                  <a:pt x="1776332" y="1910953"/>
                </a:cubicBezTo>
                <a:cubicBezTo>
                  <a:pt x="1747905" y="1903809"/>
                  <a:pt x="1708818" y="1889522"/>
                  <a:pt x="1708818" y="1857375"/>
                </a:cubicBezTo>
                <a:cubicBezTo>
                  <a:pt x="1712371" y="1735931"/>
                  <a:pt x="1616430" y="1700212"/>
                  <a:pt x="1524043" y="1664493"/>
                </a:cubicBezTo>
                <a:cubicBezTo>
                  <a:pt x="1573790" y="1603772"/>
                  <a:pt x="1616430" y="1646635"/>
                  <a:pt x="1655517" y="1643062"/>
                </a:cubicBezTo>
                <a:cubicBezTo>
                  <a:pt x="1680391" y="1639491"/>
                  <a:pt x="1705264" y="1635919"/>
                  <a:pt x="1705264" y="1603772"/>
                </a:cubicBezTo>
                <a:cubicBezTo>
                  <a:pt x="1705264" y="1578769"/>
                  <a:pt x="1694604" y="1546622"/>
                  <a:pt x="1669731" y="1546622"/>
                </a:cubicBezTo>
                <a:cubicBezTo>
                  <a:pt x="1513383" y="1543050"/>
                  <a:pt x="1424548" y="1371600"/>
                  <a:pt x="1261093" y="1371600"/>
                </a:cubicBezTo>
                <a:cubicBezTo>
                  <a:pt x="1161599" y="1371600"/>
                  <a:pt x="1310841" y="1275159"/>
                  <a:pt x="1229113" y="1235869"/>
                </a:cubicBezTo>
                <a:cubicBezTo>
                  <a:pt x="1211346" y="1225153"/>
                  <a:pt x="1278860" y="1210866"/>
                  <a:pt x="1307287" y="1214437"/>
                </a:cubicBezTo>
                <a:cubicBezTo>
                  <a:pt x="1335714" y="1218009"/>
                  <a:pt x="1360588" y="1243013"/>
                  <a:pt x="1396121" y="1225153"/>
                </a:cubicBezTo>
                <a:cubicBezTo>
                  <a:pt x="1413888" y="1160860"/>
                  <a:pt x="1367694" y="1135856"/>
                  <a:pt x="1325054" y="1117997"/>
                </a:cubicBezTo>
                <a:cubicBezTo>
                  <a:pt x="1232666" y="1075135"/>
                  <a:pt x="1140279" y="1025129"/>
                  <a:pt x="1037231" y="1010841"/>
                </a:cubicBezTo>
                <a:cubicBezTo>
                  <a:pt x="1001698" y="1007269"/>
                  <a:pt x="980377" y="989409"/>
                  <a:pt x="983931" y="953690"/>
                </a:cubicBezTo>
                <a:cubicBezTo>
                  <a:pt x="991037" y="907256"/>
                  <a:pt x="1026571" y="921544"/>
                  <a:pt x="1054998" y="925115"/>
                </a:cubicBezTo>
                <a:cubicBezTo>
                  <a:pt x="1072765" y="928688"/>
                  <a:pt x="1090532" y="939403"/>
                  <a:pt x="1108299" y="914400"/>
                </a:cubicBezTo>
                <a:cubicBezTo>
                  <a:pt x="692555" y="660797"/>
                  <a:pt x="472246" y="675085"/>
                  <a:pt x="6755" y="467915"/>
                </a:cubicBezTo>
                <a:cubicBezTo>
                  <a:pt x="109802" y="428625"/>
                  <a:pt x="184423" y="457200"/>
                  <a:pt x="255490" y="464344"/>
                </a:cubicBezTo>
                <a:cubicBezTo>
                  <a:pt x="433159" y="482203"/>
                  <a:pt x="323004" y="514350"/>
                  <a:pt x="500673" y="535781"/>
                </a:cubicBezTo>
                <a:cubicBezTo>
                  <a:pt x="585954" y="546497"/>
                  <a:pt x="664128" y="582216"/>
                  <a:pt x="760069" y="525066"/>
                </a:cubicBezTo>
                <a:cubicBezTo>
                  <a:pt x="824029" y="485775"/>
                  <a:pt x="927077" y="528637"/>
                  <a:pt x="1005251" y="560785"/>
                </a:cubicBezTo>
                <a:cubicBezTo>
                  <a:pt x="1069212" y="589360"/>
                  <a:pt x="1133172" y="596503"/>
                  <a:pt x="1218453" y="560785"/>
                </a:cubicBezTo>
                <a:cubicBezTo>
                  <a:pt x="1140279" y="539354"/>
                  <a:pt x="1079872" y="521494"/>
                  <a:pt x="1019464" y="507206"/>
                </a:cubicBezTo>
                <a:cubicBezTo>
                  <a:pt x="969717" y="496491"/>
                  <a:pt x="941290" y="471488"/>
                  <a:pt x="944844" y="417909"/>
                </a:cubicBezTo>
                <a:cubicBezTo>
                  <a:pt x="944844" y="389334"/>
                  <a:pt x="934184" y="350044"/>
                  <a:pt x="969717" y="335757"/>
                </a:cubicBezTo>
                <a:cubicBezTo>
                  <a:pt x="998144" y="321469"/>
                  <a:pt x="1037231" y="335757"/>
                  <a:pt x="1051445" y="360759"/>
                </a:cubicBezTo>
                <a:cubicBezTo>
                  <a:pt x="1069212" y="407194"/>
                  <a:pt x="1086978" y="450056"/>
                  <a:pt x="1147386" y="453629"/>
                </a:cubicBezTo>
                <a:cubicBezTo>
                  <a:pt x="1229113" y="460771"/>
                  <a:pt x="1182919" y="432197"/>
                  <a:pt x="1168706" y="396478"/>
                </a:cubicBezTo>
                <a:cubicBezTo>
                  <a:pt x="1154492" y="357188"/>
                  <a:pt x="1197133" y="346472"/>
                  <a:pt x="1225560" y="353615"/>
                </a:cubicBezTo>
                <a:cubicBezTo>
                  <a:pt x="1332161" y="385763"/>
                  <a:pt x="1442315" y="328613"/>
                  <a:pt x="1552469" y="375047"/>
                </a:cubicBezTo>
                <a:cubicBezTo>
                  <a:pt x="1524043" y="260747"/>
                  <a:pt x="1463635" y="210741"/>
                  <a:pt x="1335714" y="192881"/>
                </a:cubicBezTo>
                <a:cubicBezTo>
                  <a:pt x="1289520" y="189310"/>
                  <a:pt x="1239773" y="196453"/>
                  <a:pt x="1197133" y="164306"/>
                </a:cubicBezTo>
                <a:cubicBezTo>
                  <a:pt x="1172259" y="146447"/>
                  <a:pt x="1147386" y="125016"/>
                  <a:pt x="1165153" y="89297"/>
                </a:cubicBezTo>
                <a:cubicBezTo>
                  <a:pt x="1175813" y="64294"/>
                  <a:pt x="1204239" y="64294"/>
                  <a:pt x="1229113" y="71437"/>
                </a:cubicBezTo>
                <a:cubicBezTo>
                  <a:pt x="1332161" y="110728"/>
                  <a:pt x="1442315" y="121444"/>
                  <a:pt x="1548916" y="135731"/>
                </a:cubicBezTo>
                <a:cubicBezTo>
                  <a:pt x="1566683" y="139303"/>
                  <a:pt x="1584450" y="146447"/>
                  <a:pt x="1602217" y="110728"/>
                </a:cubicBezTo>
                <a:cubicBezTo>
                  <a:pt x="1477849" y="78581"/>
                  <a:pt x="1357034" y="35719"/>
                  <a:pt x="1232666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6AD042-DE90-4088-8A07-B9A64C2CE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40080"/>
            <a:ext cx="3886200" cy="29535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FFC98-62A0-445A-BEDA-785BE925A1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59168" y="640080"/>
            <a:ext cx="4489704" cy="5596128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4D7827-8489-4EE4-88EE-16685FE6DE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776472"/>
            <a:ext cx="3886200" cy="24688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3534F-EA91-4A50-B0F6-10D689E45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0F3F7-8B4B-4015-AA9C-109D05B2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0B6EE2-78A1-4D01-87BE-A1487FBD2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88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451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75" r:id="rId5"/>
    <p:sldLayoutId id="2147483676" r:id="rId6"/>
    <p:sldLayoutId id="2147483682" r:id="rId7"/>
    <p:sldLayoutId id="2147483677" r:id="rId8"/>
    <p:sldLayoutId id="2147483678" r:id="rId9"/>
    <p:sldLayoutId id="2147483679" r:id="rId10"/>
    <p:sldLayoutId id="2147483680" r:id="rId11"/>
    <p:sldLayoutId id="2147483681" r:id="rId12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.png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1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.png"/><Relationship Id="rId4" Type="http://schemas.openxmlformats.org/officeDocument/2006/relationships/image" Target="../media/image1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emf"/><Relationship Id="rId4" Type="http://schemas.openxmlformats.org/officeDocument/2006/relationships/oleObject" Target="../embeddings/oleObject13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A7C04E23-AE1C-460D-A98A-2D728FE6452A}"/>
              </a:ext>
            </a:extLst>
          </p:cNvPr>
          <p:cNvSpPr/>
          <p:nvPr/>
        </p:nvSpPr>
        <p:spPr>
          <a:xfrm>
            <a:off x="297873" y="830771"/>
            <a:ext cx="119841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algn="ctr">
              <a:spcAft>
                <a:spcPts val="0"/>
              </a:spcAft>
            </a:pPr>
            <a:r>
              <a:rPr lang="it-IT" sz="2800" b="1" dirty="0">
                <a:solidFill>
                  <a:srgbClr val="0070C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RISULTATO D’AMMINISTRAZIONE ESERCIZIO 2022</a:t>
            </a:r>
            <a:endParaRPr lang="it-IT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3AF1AC5-25D3-4CF9-A074-24ED2466E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880" y="1878012"/>
            <a:ext cx="2190181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3C8914BF-61DE-4A6A-A47A-12E84A3619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498559"/>
              </p:ext>
            </p:extLst>
          </p:nvPr>
        </p:nvGraphicFramePr>
        <p:xfrm>
          <a:off x="187325" y="1353991"/>
          <a:ext cx="11477625" cy="5327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Foglio di lavoro" r:id="rId4" imgW="5734173" imgH="3410001" progId="Excel.Sheet.8">
                  <p:embed/>
                </p:oleObj>
              </mc:Choice>
              <mc:Fallback>
                <p:oleObj name="Foglio di lavoro" r:id="rId4" imgW="5734173" imgH="3410001" progId="Excel.Shee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 l="-9" t="-18" r="-9" b="-18"/>
                      <a:stretch>
                        <a:fillRect/>
                      </a:stretch>
                    </p:blipFill>
                    <p:spPr bwMode="auto">
                      <a:xfrm>
                        <a:off x="187325" y="1353991"/>
                        <a:ext cx="11477625" cy="53276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9695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6147959"/>
              </p:ext>
            </p:extLst>
          </p:nvPr>
        </p:nvGraphicFramePr>
        <p:xfrm>
          <a:off x="1878904" y="1590804"/>
          <a:ext cx="8317282" cy="5010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Foglio di lavoro" r:id="rId3" imgW="6172113" imgH="4810215" progId="Excel.Sheet.12">
                  <p:embed/>
                </p:oleObj>
              </mc:Choice>
              <mc:Fallback>
                <p:oleObj name="Foglio di lavoro" r:id="rId3" imgW="6172113" imgH="481021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78904" y="1590804"/>
                        <a:ext cx="8317282" cy="50104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Immagine 2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7F5AFDD5-FEA1-4838-B3DE-0739F1C997D6}"/>
              </a:ext>
            </a:extLst>
          </p:cNvPr>
          <p:cNvSpPr/>
          <p:nvPr/>
        </p:nvSpPr>
        <p:spPr>
          <a:xfrm>
            <a:off x="152400" y="1050554"/>
            <a:ext cx="12039600" cy="529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algn="ctr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SPESA CORRENTE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10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7F5AFDD5-FEA1-4838-B3DE-0739F1C997D6}"/>
              </a:ext>
            </a:extLst>
          </p:cNvPr>
          <p:cNvSpPr/>
          <p:nvPr/>
        </p:nvSpPr>
        <p:spPr>
          <a:xfrm>
            <a:off x="152400" y="1050554"/>
            <a:ext cx="12039600" cy="529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     ANDAMENTO </a:t>
            </a:r>
            <a:r>
              <a:rPr lang="it-IT" sz="2800" b="1" dirty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SPESA CORRENTE DELL’ENTE NEGLI ULTIMI 4 ANNI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ggetto 4">
            <a:extLst>
              <a:ext uri="{FF2B5EF4-FFF2-40B4-BE49-F238E27FC236}">
                <a16:creationId xmlns:a16="http://schemas.microsoft.com/office/drawing/2014/main" id="{2E8652A3-D781-4FF4-AB62-2CD0A02068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246914"/>
              </p:ext>
            </p:extLst>
          </p:nvPr>
        </p:nvGraphicFramePr>
        <p:xfrm>
          <a:off x="1209502" y="2149360"/>
          <a:ext cx="9925396" cy="327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Foglio di lavoro" r:id="rId4" imgW="4838859" imgH="1790842" progId="Excel.Sheet.8">
                  <p:embed/>
                </p:oleObj>
              </mc:Choice>
              <mc:Fallback>
                <p:oleObj name="Foglio di lavoro" r:id="rId4" imgW="4838859" imgH="1790842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 l="-14" t="-21" r="-14" b="-21"/>
                      <a:stretch>
                        <a:fillRect/>
                      </a:stretch>
                    </p:blipFill>
                    <p:spPr bwMode="auto">
                      <a:xfrm>
                        <a:off x="1209502" y="2149360"/>
                        <a:ext cx="9925396" cy="32718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2260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gget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6157240"/>
              </p:ext>
            </p:extLst>
          </p:nvPr>
        </p:nvGraphicFramePr>
        <p:xfrm>
          <a:off x="2530475" y="1450975"/>
          <a:ext cx="7102475" cy="5348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Foglio di lavoro" r:id="rId3" imgW="7734401" imgH="9648928" progId="Excel.Sheet.12">
                  <p:embed/>
                </p:oleObj>
              </mc:Choice>
              <mc:Fallback>
                <p:oleObj name="Foglio di lavoro" r:id="rId3" imgW="7734401" imgH="9648928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30475" y="1450975"/>
                        <a:ext cx="7102475" cy="5348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Immagine 2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AF3F6E5-118E-4C62-9DB4-56036BB0EF65}"/>
              </a:ext>
            </a:extLst>
          </p:cNvPr>
          <p:cNvSpPr/>
          <p:nvPr/>
        </p:nvSpPr>
        <p:spPr>
          <a:xfrm>
            <a:off x="182880" y="927854"/>
            <a:ext cx="1182623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algn="ctr">
              <a:spcAft>
                <a:spcPts val="0"/>
              </a:spcAft>
            </a:pPr>
            <a:r>
              <a:rPr lang="it-IT" sz="2800" b="1" dirty="0" smtClean="0">
                <a:solidFill>
                  <a:srgbClr val="0070C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SPESA DI INVESTIMENTO</a:t>
            </a:r>
            <a:endParaRPr lang="it-IT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656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7F5AFDD5-FEA1-4838-B3DE-0739F1C997D6}"/>
              </a:ext>
            </a:extLst>
          </p:cNvPr>
          <p:cNvSpPr/>
          <p:nvPr/>
        </p:nvSpPr>
        <p:spPr>
          <a:xfrm>
            <a:off x="152400" y="1050554"/>
            <a:ext cx="12039600" cy="529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algn="ctr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ANDAMENTO SPESA DI INVESTIMENTO DELL’ENTE NEGLI ULTIMI 4 ANNI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5408021"/>
              </p:ext>
            </p:extLst>
          </p:nvPr>
        </p:nvGraphicFramePr>
        <p:xfrm>
          <a:off x="1340284" y="1799970"/>
          <a:ext cx="9782827" cy="4162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Foglio di lavoro" r:id="rId4" imgW="6038857" imgH="1876335" progId="Excel.Sheet.12">
                  <p:embed/>
                </p:oleObj>
              </mc:Choice>
              <mc:Fallback>
                <p:oleObj name="Foglio di lavoro" r:id="rId4" imgW="6038857" imgH="187633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340284" y="1799970"/>
                        <a:ext cx="9782827" cy="41624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336658"/>
              </p:ext>
            </p:extLst>
          </p:nvPr>
        </p:nvGraphicFramePr>
        <p:xfrm>
          <a:off x="1340284" y="6182174"/>
          <a:ext cx="978282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0" name="Foglio di lavoro" r:id="rId6" imgW="13611200" imgH="714529" progId="Excel.Sheet.12">
                  <p:embed/>
                </p:oleObj>
              </mc:Choice>
              <mc:Fallback>
                <p:oleObj name="Foglio di lavoro" r:id="rId6" imgW="13611200" imgH="71452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40284" y="6182174"/>
                        <a:ext cx="9782827" cy="427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8814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81200B27-A6C8-46B4-A024-D0A2BD1B6BC5}"/>
              </a:ext>
            </a:extLst>
          </p:cNvPr>
          <p:cNvSpPr/>
          <p:nvPr/>
        </p:nvSpPr>
        <p:spPr>
          <a:xfrm>
            <a:off x="62345" y="937552"/>
            <a:ext cx="1194261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algn="ctr">
              <a:spcAft>
                <a:spcPts val="0"/>
              </a:spcAft>
            </a:pPr>
            <a:r>
              <a:rPr lang="it-IT" sz="2800" b="1" dirty="0">
                <a:solidFill>
                  <a:srgbClr val="0070C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ANDAMENTO DEL DEBITO</a:t>
            </a:r>
            <a:endParaRPr lang="it-IT" sz="28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F13C45C-D00C-4B3C-A611-834517405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027869"/>
              </p:ext>
            </p:extLst>
          </p:nvPr>
        </p:nvGraphicFramePr>
        <p:xfrm>
          <a:off x="741218" y="1936367"/>
          <a:ext cx="10439399" cy="4131923"/>
        </p:xfrm>
        <a:graphic>
          <a:graphicData uri="http://schemas.openxmlformats.org/drawingml/2006/table">
            <a:tbl>
              <a:tblPr firstRow="1" firstCol="1" bandRow="1"/>
              <a:tblGrid>
                <a:gridCol w="5294039">
                  <a:extLst>
                    <a:ext uri="{9D8B030D-6E8A-4147-A177-3AD203B41FA5}">
                      <a16:colId xmlns:a16="http://schemas.microsoft.com/office/drawing/2014/main" val="4071110876"/>
                    </a:ext>
                  </a:extLst>
                </a:gridCol>
                <a:gridCol w="1860348">
                  <a:extLst>
                    <a:ext uri="{9D8B030D-6E8A-4147-A177-3AD203B41FA5}">
                      <a16:colId xmlns:a16="http://schemas.microsoft.com/office/drawing/2014/main" val="3454293688"/>
                    </a:ext>
                  </a:extLst>
                </a:gridCol>
                <a:gridCol w="1548194">
                  <a:extLst>
                    <a:ext uri="{9D8B030D-6E8A-4147-A177-3AD203B41FA5}">
                      <a16:colId xmlns:a16="http://schemas.microsoft.com/office/drawing/2014/main" val="2447497497"/>
                    </a:ext>
                  </a:extLst>
                </a:gridCol>
                <a:gridCol w="1736818">
                  <a:extLst>
                    <a:ext uri="{9D8B030D-6E8A-4147-A177-3AD203B41FA5}">
                      <a16:colId xmlns:a16="http://schemas.microsoft.com/office/drawing/2014/main" val="3496105397"/>
                    </a:ext>
                  </a:extLst>
                </a:gridCol>
              </a:tblGrid>
              <a:tr h="5576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2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2020</a:t>
                      </a:r>
                      <a:endParaRPr lang="it-IT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2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2021</a:t>
                      </a:r>
                      <a:endParaRPr lang="it-IT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2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it-IT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70930"/>
                  </a:ext>
                </a:extLst>
              </a:tr>
              <a:tr h="86931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Residuo debito finale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8.848.242,23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7.953.950,40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7.363.885,64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921210"/>
                  </a:ext>
                </a:extLst>
              </a:tr>
              <a:tr h="5202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Popolazione residente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17.840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17.698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17.615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5446821"/>
                  </a:ext>
                </a:extLst>
              </a:tr>
              <a:tr h="86931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Rapporto tra residuo debito e popolazione residente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495,98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449,43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418,05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9478923"/>
                  </a:ext>
                </a:extLst>
              </a:tr>
              <a:tr h="131538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Incidenza percentuale attuale degli interessi passivi sulle entrate correnti (art. </a:t>
                      </a: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204 TUEL)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3,67%</a:t>
                      </a:r>
                      <a:endParaRPr lang="it-IT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3,07%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2,46%</a:t>
                      </a:r>
                      <a:endParaRPr lang="it-IT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9087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638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30AAC5E8-979B-4380-8141-0EE373B0B012}"/>
              </a:ext>
            </a:extLst>
          </p:cNvPr>
          <p:cNvSpPr/>
          <p:nvPr/>
        </p:nvSpPr>
        <p:spPr>
          <a:xfrm>
            <a:off x="0" y="1063801"/>
            <a:ext cx="11991109" cy="741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algn="ctr">
              <a:spcAft>
                <a:spcPts val="0"/>
              </a:spcAft>
            </a:pPr>
            <a:r>
              <a:rPr lang="it-IT" sz="2800" b="1" dirty="0">
                <a:solidFill>
                  <a:srgbClr val="0070C0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Arial Narrow" panose="020B0606020202030204" pitchFamily="34" charset="0"/>
              </a:rPr>
              <a:t>FONDO DI CASSA E INDICATORI DI TEMPESTIVITÀ DEI PAGAMENTI</a:t>
            </a:r>
            <a:endParaRPr lang="it-IT" sz="28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 Narrow" panose="020B0606020202030204" pitchFamily="34" charset="0"/>
              </a:rPr>
              <a:t> </a:t>
            </a:r>
            <a:endParaRPr lang="it-I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3500EECE-827B-4063-A63A-42F0C29116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0189122"/>
              </p:ext>
            </p:extLst>
          </p:nvPr>
        </p:nvGraphicFramePr>
        <p:xfrm>
          <a:off x="845127" y="1825625"/>
          <a:ext cx="10370128" cy="4480066"/>
        </p:xfrm>
        <a:graphic>
          <a:graphicData uri="http://schemas.openxmlformats.org/drawingml/2006/table">
            <a:tbl>
              <a:tblPr firstRow="1" firstCol="1" bandRow="1"/>
              <a:tblGrid>
                <a:gridCol w="4264980">
                  <a:extLst>
                    <a:ext uri="{9D8B030D-6E8A-4147-A177-3AD203B41FA5}">
                      <a16:colId xmlns:a16="http://schemas.microsoft.com/office/drawing/2014/main" val="488469965"/>
                    </a:ext>
                  </a:extLst>
                </a:gridCol>
                <a:gridCol w="1498238">
                  <a:extLst>
                    <a:ext uri="{9D8B030D-6E8A-4147-A177-3AD203B41FA5}">
                      <a16:colId xmlns:a16="http://schemas.microsoft.com/office/drawing/2014/main" val="167547163"/>
                    </a:ext>
                  </a:extLst>
                </a:gridCol>
                <a:gridCol w="1528768">
                  <a:extLst>
                    <a:ext uri="{9D8B030D-6E8A-4147-A177-3AD203B41FA5}">
                      <a16:colId xmlns:a16="http://schemas.microsoft.com/office/drawing/2014/main" val="2557751469"/>
                    </a:ext>
                  </a:extLst>
                </a:gridCol>
                <a:gridCol w="1398254">
                  <a:extLst>
                    <a:ext uri="{9D8B030D-6E8A-4147-A177-3AD203B41FA5}">
                      <a16:colId xmlns:a16="http://schemas.microsoft.com/office/drawing/2014/main" val="957130315"/>
                    </a:ext>
                  </a:extLst>
                </a:gridCol>
                <a:gridCol w="1679888">
                  <a:extLst>
                    <a:ext uri="{9D8B030D-6E8A-4147-A177-3AD203B41FA5}">
                      <a16:colId xmlns:a16="http://schemas.microsoft.com/office/drawing/2014/main" val="691743758"/>
                    </a:ext>
                  </a:extLst>
                </a:gridCol>
              </a:tblGrid>
              <a:tr h="417920">
                <a:tc>
                  <a:txBody>
                    <a:bodyPr/>
                    <a:lstStyle/>
                    <a:p>
                      <a:endParaRPr lang="it-IT" sz="22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2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2019</a:t>
                      </a:r>
                      <a:endParaRPr lang="it-IT" sz="22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2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2020</a:t>
                      </a:r>
                      <a:endParaRPr lang="it-IT" sz="22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200" b="1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2021</a:t>
                      </a:r>
                      <a:endParaRPr lang="it-IT" sz="22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it-IT" sz="2200" b="1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2022</a:t>
                      </a:r>
                      <a:endParaRPr lang="it-IT" sz="22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8183781"/>
                  </a:ext>
                </a:extLst>
              </a:tr>
              <a:tr h="65145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Fondo di cassa al 31/12 di ogni anno</a:t>
                      </a:r>
                      <a:endParaRPr lang="it-IT" sz="2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2.072.232,82</a:t>
                      </a:r>
                      <a:endParaRPr lang="it-IT" sz="2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3.474.216,45</a:t>
                      </a:r>
                      <a:endParaRPr lang="it-IT" sz="2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4.213.053,50</a:t>
                      </a:r>
                      <a:endParaRPr lang="it-IT" sz="2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5.396.962,36</a:t>
                      </a:r>
                      <a:endParaRPr lang="it-IT" sz="2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794727"/>
                  </a:ext>
                </a:extLst>
              </a:tr>
              <a:tr h="33256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Giorni effettivi intercorrenti tra la data di scadenza della fattura o richiesta equivalente di pagamento e la data di pagamento ai fornitori moltiplicata per l'importo, rapportata alla somma degli importi pagati nel periodo di riferimento</a:t>
                      </a:r>
                      <a:endParaRPr lang="it-IT" sz="2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-7,89</a:t>
                      </a:r>
                      <a:endParaRPr lang="it-IT" sz="2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-13,19</a:t>
                      </a:r>
                      <a:endParaRPr lang="it-IT" sz="2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-22,00</a:t>
                      </a:r>
                      <a:endParaRPr lang="it-IT" sz="2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22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-16,00</a:t>
                      </a:r>
                      <a:endParaRPr lang="it-IT" sz="2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221" marR="3222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28907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903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BB244EE9-71B3-4CE5-B92F-4905747707B3}"/>
              </a:ext>
            </a:extLst>
          </p:cNvPr>
          <p:cNvSpPr/>
          <p:nvPr/>
        </p:nvSpPr>
        <p:spPr>
          <a:xfrm>
            <a:off x="304800" y="1040327"/>
            <a:ext cx="11887200" cy="529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algn="just">
              <a:lnSpc>
                <a:spcPct val="107000"/>
              </a:lnSpc>
              <a:spcBef>
                <a:spcPts val="1200"/>
              </a:spcBef>
              <a:spcAft>
                <a:spcPts val="800"/>
              </a:spcAft>
              <a:tabLst>
                <a:tab pos="4860925" algn="l"/>
                <a:tab pos="5130800" algn="l"/>
              </a:tabLst>
            </a:pPr>
            <a:r>
              <a:rPr lang="it-IT" sz="2800" b="1" dirty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COMPOSIZIONE RISULTATO AMMINISTRAZIONE AL 31 DICEMBRE 2022</a:t>
            </a:r>
            <a:endParaRPr lang="it-IT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F82617A-389B-40A1-9F79-614CDB426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37" y="2649537"/>
            <a:ext cx="25556701" cy="48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12C92DF1-72B9-4961-9811-99A541510D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8143672"/>
              </p:ext>
            </p:extLst>
          </p:nvPr>
        </p:nvGraphicFramePr>
        <p:xfrm>
          <a:off x="179388" y="1898650"/>
          <a:ext cx="1170305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Foglio di lavoro" r:id="rId4" imgW="4676800" imgH="1857221" progId="Excel.Sheet.8">
                  <p:embed/>
                </p:oleObj>
              </mc:Choice>
              <mc:Fallback>
                <p:oleObj name="Foglio di lavoro" r:id="rId4" imgW="4676800" imgH="1857221" progId="Excel.Shee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 l="-12" t="-38" r="-12" b="-38"/>
                      <a:stretch>
                        <a:fillRect/>
                      </a:stretch>
                    </p:blipFill>
                    <p:spPr bwMode="auto">
                      <a:xfrm>
                        <a:off x="179388" y="1898650"/>
                        <a:ext cx="11703050" cy="41910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6154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3B6C35BD-8FD6-4897-8105-B175E71B18FD}"/>
              </a:ext>
            </a:extLst>
          </p:cNvPr>
          <p:cNvSpPr/>
          <p:nvPr/>
        </p:nvSpPr>
        <p:spPr>
          <a:xfrm>
            <a:off x="95534" y="1221475"/>
            <a:ext cx="11969087" cy="529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 Narrow" panose="020B0606020202030204" pitchFamily="34" charset="0"/>
              </a:rPr>
              <a:t>ANALISI DI RISORSE ED IMPIEGHI RENDICONTO 2022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0A1232B-4B81-43B9-8FC0-58C182165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724" y="1765646"/>
            <a:ext cx="148201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 sz="3200"/>
          </a:p>
        </p:txBody>
      </p:sp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C7A29985-EAB6-42E0-841F-F03DBDCD0C8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847296"/>
              </p:ext>
            </p:extLst>
          </p:nvPr>
        </p:nvGraphicFramePr>
        <p:xfrm>
          <a:off x="231775" y="2035175"/>
          <a:ext cx="11868150" cy="450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Foglio di lavoro" r:id="rId4" imgW="7801029" imgH="3029104" progId="Excel.Sheet.8">
                  <p:embed/>
                </p:oleObj>
              </mc:Choice>
              <mc:Fallback>
                <p:oleObj name="Foglio di lavoro" r:id="rId4" imgW="7801029" imgH="3029104" progId="Excel.Shee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 l="-9" t="-23" r="-9" b="-23"/>
                      <a:stretch>
                        <a:fillRect/>
                      </a:stretch>
                    </p:blipFill>
                    <p:spPr bwMode="auto">
                      <a:xfrm>
                        <a:off x="231775" y="2035175"/>
                        <a:ext cx="11868150" cy="450373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146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27260A0D-4196-4F4C-89B2-D081C260D5B9}"/>
              </a:ext>
            </a:extLst>
          </p:cNvPr>
          <p:cNvSpPr/>
          <p:nvPr/>
        </p:nvSpPr>
        <p:spPr>
          <a:xfrm>
            <a:off x="176284" y="1113230"/>
            <a:ext cx="11839432" cy="529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 Narrow" panose="020B0606020202030204" pitchFamily="34" charset="0"/>
              </a:rPr>
              <a:t>VERIFICA EQUILIBRI DI COMPETENZA 2022 – PARTE CORRENTE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073777"/>
              </p:ext>
            </p:extLst>
          </p:nvPr>
        </p:nvGraphicFramePr>
        <p:xfrm>
          <a:off x="1540701" y="1925321"/>
          <a:ext cx="8993688" cy="427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Foglio di lavoro" r:id="rId4" imgW="6257827" imgH="2885921" progId="Excel.Sheet.12">
                  <p:embed/>
                </p:oleObj>
              </mc:Choice>
              <mc:Fallback>
                <p:oleObj name="Foglio di lavoro" r:id="rId4" imgW="6257827" imgH="288592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40701" y="1925321"/>
                        <a:ext cx="8993688" cy="4275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5538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900469F-8926-49A5-B545-C5940F13207B}"/>
              </a:ext>
            </a:extLst>
          </p:cNvPr>
          <p:cNvSpPr/>
          <p:nvPr/>
        </p:nvSpPr>
        <p:spPr>
          <a:xfrm>
            <a:off x="179695" y="956280"/>
            <a:ext cx="11832609" cy="529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2800" b="1" dirty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 Narrow" panose="020B0606020202030204" pitchFamily="34" charset="0"/>
              </a:rPr>
              <a:t>VERIFICA EQUILIBRI DI COMPETENZA 2022 – PARTE CAPITALE</a:t>
            </a:r>
            <a:endParaRPr lang="it-I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gget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040991"/>
              </p:ext>
            </p:extLst>
          </p:nvPr>
        </p:nvGraphicFramePr>
        <p:xfrm>
          <a:off x="1565753" y="2174875"/>
          <a:ext cx="9143999" cy="406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Foglio di lavoro" r:id="rId4" imgW="6257827" imgH="2505024" progId="Excel.Sheet.12">
                  <p:embed/>
                </p:oleObj>
              </mc:Choice>
              <mc:Fallback>
                <p:oleObj name="Foglio di lavoro" r:id="rId4" imgW="6257827" imgH="250502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65753" y="2174875"/>
                        <a:ext cx="9143999" cy="4063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138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0008953D-ED77-4DEE-8C56-F5EE15024446}"/>
              </a:ext>
            </a:extLst>
          </p:cNvPr>
          <p:cNvSpPr/>
          <p:nvPr/>
        </p:nvSpPr>
        <p:spPr>
          <a:xfrm>
            <a:off x="284018" y="972235"/>
            <a:ext cx="119079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ENTRATE DI NATURA TRIBUTARIA, CONTRIBUTIVA E PEREQUATIVA </a:t>
            </a:r>
            <a:endParaRPr lang="it-IT" sz="28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FD37B5F-41E2-48FE-BE47-FCC7E43F55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570" y="2697162"/>
            <a:ext cx="2585520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DE401F1E-6FBB-4B79-9DE9-9BA064EFAB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022896"/>
              </p:ext>
            </p:extLst>
          </p:nvPr>
        </p:nvGraphicFramePr>
        <p:xfrm>
          <a:off x="693738" y="1966913"/>
          <a:ext cx="10660062" cy="417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Foglio di lavoro" r:id="rId4" imgW="4895770" imgH="2009788" progId="Excel.Sheet.8">
                  <p:embed/>
                </p:oleObj>
              </mc:Choice>
              <mc:Fallback>
                <p:oleObj name="Foglio di lavoro" r:id="rId4" imgW="4895770" imgH="2009788" progId="Excel.Shee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 l="-9" t="-31" r="-9" b="-31"/>
                      <a:stretch>
                        <a:fillRect/>
                      </a:stretch>
                    </p:blipFill>
                    <p:spPr bwMode="auto">
                      <a:xfrm>
                        <a:off x="693738" y="1966913"/>
                        <a:ext cx="10660062" cy="41751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613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7279DDF5-53BE-40AD-AD32-65E0A156E717}"/>
              </a:ext>
            </a:extLst>
          </p:cNvPr>
          <p:cNvSpPr/>
          <p:nvPr/>
        </p:nvSpPr>
        <p:spPr>
          <a:xfrm>
            <a:off x="138545" y="1027607"/>
            <a:ext cx="120049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indent="358775" algn="ctr"/>
            <a:r>
              <a:rPr lang="it-IT" sz="28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ENTRATE DA TRASFERIMENTI CORRENTI</a:t>
            </a:r>
            <a:endParaRPr lang="it-IT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7" name="Ogget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540845"/>
              </p:ext>
            </p:extLst>
          </p:nvPr>
        </p:nvGraphicFramePr>
        <p:xfrm>
          <a:off x="1728591" y="2293937"/>
          <a:ext cx="9544833" cy="34429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Foglio di lavoro" r:id="rId4" imgW="7400914" imgH="2266963" progId="Excel.Sheet.12">
                  <p:embed/>
                </p:oleObj>
              </mc:Choice>
              <mc:Fallback>
                <p:oleObj name="Foglio di lavoro" r:id="rId4" imgW="7400914" imgH="226696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28591" y="2293937"/>
                        <a:ext cx="9544833" cy="34429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83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0"/>
            <a:ext cx="1265936" cy="830771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C01C88C7-1FA9-42CF-ACF6-96DDCE2A65B4}"/>
              </a:ext>
            </a:extLst>
          </p:cNvPr>
          <p:cNvSpPr/>
          <p:nvPr/>
        </p:nvSpPr>
        <p:spPr>
          <a:xfrm>
            <a:off x="0" y="1048388"/>
            <a:ext cx="11942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indent="358775" algn="ctr"/>
            <a:r>
              <a:rPr lang="it-IT" sz="28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ENTRATE EXTRATRIBUTARIE</a:t>
            </a:r>
            <a:endParaRPr lang="it-IT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C1094584-6FDF-452C-B5E2-F63B04B13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70" y="1916112"/>
            <a:ext cx="22205588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6" name="Oggetto 5">
            <a:extLst>
              <a:ext uri="{FF2B5EF4-FFF2-40B4-BE49-F238E27FC236}">
                <a16:creationId xmlns:a16="http://schemas.microsoft.com/office/drawing/2014/main" id="{9A936887-F689-48E0-BD96-9DAF2C5780B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783575"/>
              </p:ext>
            </p:extLst>
          </p:nvPr>
        </p:nvGraphicFramePr>
        <p:xfrm>
          <a:off x="255588" y="1731963"/>
          <a:ext cx="11376025" cy="499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7" name="Foglio di lavoro" r:id="rId4" imgW="5629373" imgH="3991078" progId="Excel.Sheet.8">
                  <p:embed/>
                </p:oleObj>
              </mc:Choice>
              <mc:Fallback>
                <p:oleObj name="Foglio di lavoro" r:id="rId4" imgW="5629373" imgH="3991078" progId="Excel.Shee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 l="-8" t="-17" r="-8" b="-17"/>
                      <a:stretch>
                        <a:fillRect/>
                      </a:stretch>
                    </p:blipFill>
                    <p:spPr bwMode="auto">
                      <a:xfrm>
                        <a:off x="255588" y="1731963"/>
                        <a:ext cx="11376025" cy="49942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2887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 descr="Immagine che contiene logo&#10;&#10;Descrizione generata automaticamente">
            <a:extLst>
              <a:ext uri="{FF2B5EF4-FFF2-40B4-BE49-F238E27FC236}">
                <a16:creationId xmlns:a16="http://schemas.microsoft.com/office/drawing/2014/main" id="{5C8F57B0-9015-5CD7-293A-E95C0C220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032" y="100208"/>
            <a:ext cx="1265936" cy="764088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C01C88C7-1FA9-42CF-ACF6-96DDCE2A65B4}"/>
              </a:ext>
            </a:extLst>
          </p:cNvPr>
          <p:cNvSpPr/>
          <p:nvPr/>
        </p:nvSpPr>
        <p:spPr>
          <a:xfrm>
            <a:off x="162838" y="875757"/>
            <a:ext cx="118120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0385" indent="358775" algn="ctr"/>
            <a:r>
              <a:rPr lang="it-IT" sz="2800" b="1" dirty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ENTRATE </a:t>
            </a:r>
            <a:r>
              <a:rPr lang="it-IT" sz="2800" b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 CONTO CAPITALE</a:t>
            </a:r>
          </a:p>
          <a:p>
            <a:pPr marL="540385" indent="358775" algn="ctr"/>
            <a:endParaRPr lang="it-IT" sz="28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666064"/>
              </p:ext>
            </p:extLst>
          </p:nvPr>
        </p:nvGraphicFramePr>
        <p:xfrm>
          <a:off x="1966586" y="1352811"/>
          <a:ext cx="9194104" cy="5373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0" name="Foglio di lavoro" r:id="rId4" imgW="6305716" imgH="5819801" progId="Excel.Sheet.12">
                  <p:embed/>
                </p:oleObj>
              </mc:Choice>
              <mc:Fallback>
                <p:oleObj name="Foglio di lavoro" r:id="rId4" imgW="6305716" imgH="581980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66586" y="1352811"/>
                        <a:ext cx="9194104" cy="53736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566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BrushVTI">
  <a:themeElements>
    <a:clrScheme name="AnalogousFromDarkSeedLeftStep">
      <a:dk1>
        <a:srgbClr val="000000"/>
      </a:dk1>
      <a:lt1>
        <a:srgbClr val="FFFFFF"/>
      </a:lt1>
      <a:dk2>
        <a:srgbClr val="1C2031"/>
      </a:dk2>
      <a:lt2>
        <a:srgbClr val="F0F3F1"/>
      </a:lt2>
      <a:accent1>
        <a:srgbClr val="D040B9"/>
      </a:accent1>
      <a:accent2>
        <a:srgbClr val="9A2EBE"/>
      </a:accent2>
      <a:accent3>
        <a:srgbClr val="6F40D0"/>
      </a:accent3>
      <a:accent4>
        <a:srgbClr val="3440C0"/>
      </a:accent4>
      <a:accent5>
        <a:srgbClr val="4088D0"/>
      </a:accent5>
      <a:accent6>
        <a:srgbClr val="2EB3BE"/>
      </a:accent6>
      <a:hlink>
        <a:srgbClr val="3F6ABF"/>
      </a:hlink>
      <a:folHlink>
        <a:srgbClr val="7F7F7F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2122</TotalTime>
  <Words>183</Words>
  <Application>Microsoft Office PowerPoint</Application>
  <PresentationFormat>Widescreen</PresentationFormat>
  <Paragraphs>50</Paragraphs>
  <Slides>15</Slides>
  <Notes>0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15</vt:i4>
      </vt:variant>
    </vt:vector>
  </HeadingPairs>
  <TitlesOfParts>
    <vt:vector size="24" baseType="lpstr">
      <vt:lpstr>Arial</vt:lpstr>
      <vt:lpstr>Arial Narrow</vt:lpstr>
      <vt:lpstr>Calibri</vt:lpstr>
      <vt:lpstr>Century Gothic</vt:lpstr>
      <vt:lpstr>Elephant</vt:lpstr>
      <vt:lpstr>Times New Roman</vt:lpstr>
      <vt:lpstr>BrushVTI</vt:lpstr>
      <vt:lpstr>Foglio di lavoro</vt:lpstr>
      <vt:lpstr>Foglio di lavoro di Microsoft Excel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Mauro Gentile</dc:creator>
  <cp:lastModifiedBy>Maria Bisetto</cp:lastModifiedBy>
  <cp:revision>55</cp:revision>
  <cp:lastPrinted>2023-04-26T16:09:15Z</cp:lastPrinted>
  <dcterms:created xsi:type="dcterms:W3CDTF">2023-04-18T14:25:30Z</dcterms:created>
  <dcterms:modified xsi:type="dcterms:W3CDTF">2023-05-19T08:04:17Z</dcterms:modified>
</cp:coreProperties>
</file>